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8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0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  <a:endParaRPr 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8EFB17-E90D-4623-AD16-35423180D11C}" type="slidenum">
              <a:rPr lang="ru-RU" smtClean="0"/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4.png"/><Relationship Id="rId18" Type="http://schemas.openxmlformats.org/officeDocument/2006/relationships/image" Target="../media/image3.pn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  <a:endParaRPr lang="ru-RU" smtClean="0"/>
          </a:p>
          <a:p>
            <a:pPr lvl="1"/>
            <a:r>
              <a:rPr lang="ru-RU" smtClean="0"/>
              <a:t>Второй уровень</a:t>
            </a:r>
            <a:endParaRPr lang="ru-RU" smtClean="0"/>
          </a:p>
          <a:p>
            <a:pPr lvl="2"/>
            <a:r>
              <a:rPr lang="ru-RU" smtClean="0"/>
              <a:t>Третий уровень</a:t>
            </a:r>
            <a:endParaRPr lang="ru-RU" smtClean="0"/>
          </a:p>
          <a:p>
            <a:pPr lvl="3"/>
            <a:r>
              <a:rPr lang="ru-RU" smtClean="0"/>
              <a:t>Четвертый уровень</a:t>
            </a:r>
            <a:endParaRPr lang="ru-RU" smtClean="0"/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44999B9-42B0-4278-A667-E6EA53978F22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8EFB17-E90D-4623-AD16-35423180D11C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68296" y="751344"/>
            <a:ext cx="8631936" cy="50774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Министерство образования и науки Российской Федерации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Муниципальное бесплатное общеобразовательное учреждение </a:t>
            </a:r>
            <a:br>
              <a:rPr lang="ru-RU" dirty="0" smtClean="0"/>
            </a:br>
            <a:r>
              <a:rPr lang="ru-RU" dirty="0" smtClean="0"/>
              <a:t>средняя общеобразовательная школа №</a:t>
            </a:r>
            <a:r>
              <a:rPr lang="en-US" altLang="ru-RU" dirty="0" smtClean="0"/>
              <a:t>_____</a:t>
            </a:r>
            <a:r>
              <a:rPr lang="ru-RU" dirty="0" smtClean="0"/>
              <a:t>г. Краснодара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Гербы стран мира.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lvl="8" algn="r"/>
            <a:r>
              <a:rPr lang="ru-RU" dirty="0" smtClean="0"/>
              <a:t>Выполнил: ученик 5 «</a:t>
            </a:r>
            <a:r>
              <a:rPr lang="en-US" altLang="ru-RU" dirty="0" smtClean="0"/>
              <a:t>____</a:t>
            </a:r>
            <a:r>
              <a:rPr lang="ru-RU" dirty="0" smtClean="0"/>
              <a:t>» класса </a:t>
            </a:r>
            <a:endParaRPr lang="ru-RU" dirty="0" smtClean="0"/>
          </a:p>
          <a:p>
            <a:pPr algn="r"/>
            <a:r>
              <a:rPr lang="en-US" altLang="ru-RU" dirty="0" smtClean="0"/>
              <a:t>__________________</a:t>
            </a:r>
            <a:r>
              <a:rPr lang="ru-RU" dirty="0" smtClean="0"/>
              <a:t>.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 </a:t>
            </a:r>
            <a:endParaRPr lang="ru-RU" dirty="0" smtClean="0"/>
          </a:p>
          <a:p>
            <a:pPr algn="ctr"/>
            <a:r>
              <a:rPr lang="ru-RU" dirty="0" smtClean="0"/>
              <a:t>Краснодар 20</a:t>
            </a:r>
            <a:r>
              <a:rPr lang="en-US" altLang="ru-RU" dirty="0" smtClean="0"/>
              <a:t>____</a:t>
            </a:r>
            <a:endParaRPr lang="en-US" altLang="ru-RU" dirty="0" smtClean="0"/>
          </a:p>
        </p:txBody>
      </p:sp>
      <p:sp>
        <p:nvSpPr>
          <p:cNvPr id="3" name="Text Box 2"/>
          <p:cNvSpPr txBox="1"/>
          <p:nvPr/>
        </p:nvSpPr>
        <p:spPr>
          <a:xfrm>
            <a:off x="12451080" y="-52705"/>
            <a:ext cx="3098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герб Росс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71" y="899160"/>
            <a:ext cx="4286250" cy="508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58384" y="1195566"/>
            <a:ext cx="601675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герб Российской Федерации представляет собой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четырёхугольный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геральдический щит с золотым двуглавым орлом, поднявшим вверх распущенные крылья. Орёл увенчан двумя малыми коронами и — над ними — одной большой короной, соединёнными лентой. В правой лапе орла — скипетр, в левой — держава. На груди орла, в красном щите, — серебряный всадник в синем плаще на серебряном коне, поражающий серебряным копьём чёрного, опрокинутого навзничь и попранного конём дракона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герб Австрал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22" y="1179435"/>
            <a:ext cx="5491239" cy="4118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449065" y="1179435"/>
            <a:ext cx="493021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Австралии представляет из себя щит, поддерживаемый кенгуру и страусом эму (животными, которые обитают только в этой стране). Щит разбит на шесть частей, на каждой из которых изображен, в свою очередь, герб одного из штатов, входящих в состав государства. Лучи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семиконечной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звезды вверху также символизируют шесть штатов и один федеральный округ — Канберру.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герб Австр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527" y="875411"/>
            <a:ext cx="4762500" cy="521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52160" y="1216152"/>
            <a:ext cx="558255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Австрии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образования Австрийской республики на ее герб вернулся черный одноглавый орел, бывший гербом герцогов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Бабенбергских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XI века. Корона на его голове сменилась на башенную, с тремя зубцами, которые символизировали крестьянство, рабочих и буржуазию, а в лапах появились серп и молот — также символ союза крестьян и рабочих. Разорванные цепи возникли на гербе только в 1945 году, в знак освобождения от фашизма.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герб Великобритан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87" y="774827"/>
            <a:ext cx="5266817" cy="5249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89904" y="1865376"/>
            <a:ext cx="537667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Великобритании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это официальный герб британского монарха (в настоящее время —Елизаветы II). Другие члены королевской семьи и правительство страны используют другие гербы. Королевский герб встречается в двух вариантах, один из которых используется только в Шотландии.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герб Герман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83" y="749808"/>
            <a:ext cx="4260977" cy="5326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24144" y="1335024"/>
            <a:ext cx="586130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Германии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гербе Федеративной Республики Германия изображён орёл. Эта птица прославлялась людьми с древнейших времён, будучи символом мужества, жизненной силы и солнца.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герб Грец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87" y="993648"/>
            <a:ext cx="4762500" cy="4924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199632" y="1609344"/>
            <a:ext cx="530352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Греции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Щит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крестом символизирует воинскую славу и в то же время главную греческую религию — православие. Лавровый венок символизирует древнюю историю Греции, ведь такими венками награждали победителей древних Олимпийских игр.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герб Инд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335" y="1161923"/>
            <a:ext cx="295275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27448" y="850392"/>
            <a:ext cx="662025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Индии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гербе изображены четыре индийских льва на круглой абаке. Четвёртый лев находится сзади и, следовательно, скрыт из виду. Герб символизирует нацию, которая «отважна в храбрости, сильна в теле, благоразумна в совете и устрашает противников». Абака украшена четырьмя животными — символами четырёх направлений: Лев — севера, Слон — востока, Лошадь — юга и Бык — запада (на изображении видны только Лошадь и Бык). Абака опирается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лотос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 полном расцвете, символизирующий источник жизни.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абаки расположен девиз, записанный на деванагари: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Лишь Истина побеждает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герб Мексик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255" y="931481"/>
            <a:ext cx="5238750" cy="475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64224" y="931481"/>
            <a:ext cx="510235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Мексики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древнеиндейскому преданию, бог солнца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Уицилопочтли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приказал ацтекам поселиться в том месте, где им встретится орёл, сидящий на высоком кактусе и удерживающий в клюве змею. Индейцам удалось обнаружить такую местность,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решили основать на западном берегу озера 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Тескоко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живописной долине, свой город. Эта легенда нашла своё отражение на флаге и гербе Мексики.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герб Польш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07" y="743395"/>
            <a:ext cx="4471289" cy="531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641848" y="1728216"/>
            <a:ext cx="583387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Польши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представляет собой белого орла с золотыми когтями и клювом, в золотой короне, на красном фоне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Изображение орла появилось на монетах первого польского короля — </a:t>
            </a:r>
            <a:r>
              <a:rPr lang="ru-RU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Болеслава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Храброго (X век).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герб США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711" y="1088453"/>
            <a:ext cx="4762500" cy="466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88584" y="1088453"/>
            <a:ext cx="5298995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США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Гербом считается Лицевая сторона Большой печати США - государственной эмблемы, использующейся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подтверждения подлинности документов, выпущенных правительством Соединенных Штатов Америки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Государственный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секретарь США считается официальным хранителем Большой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печати. Особенностью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Большой печати США является наличие двух неодинаковых сторон, в то время как обычно печати имеют лишь одну сторону.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герб Турц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99" y="1001268"/>
            <a:ext cx="3950936" cy="496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84065" y="1133857"/>
            <a:ext cx="623752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Турции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 Турецкой Республики отсутствует официально утверждённый государственный герб. Вместо герба многими государственными учреждениями в Турции используется полуофициальная эмблема — красный овал, в котором изображён вертикально ориентированный полумесяц и звезда, аналогичные изображённым на государственном флаге страны, и расположенное по верхней кромке овала официальное название страны на турецком языке.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герб Украины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99" y="740664"/>
            <a:ext cx="3809695" cy="5303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975741" y="1691263"/>
            <a:ext cx="6346699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Украины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используется только Малый герб, утверждённый 19 февраля 1992 года. Большой герб Украины существует в виде законопроекта.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Центральной геральдической фигурой обоих гербов является «трезубец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князя Владимира.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герб Франц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959" y="766254"/>
            <a:ext cx="4762500" cy="54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870448" y="1901952"/>
            <a:ext cx="54955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Франции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Французской Республики нет официального герба, так как герб всегда ассоциировался с монархией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многих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официальных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 (например, на обложке паспорта) изображена неофициальная эмблема Франции.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герб Японии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831" y="978408"/>
            <a:ext cx="47625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10606" y="1435608"/>
            <a:ext cx="547697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Герб Японии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в виде жёлтой или оранжевой 16-лепестковой хризантемы. Считается эмблемой японских императоров и членов японской императорской семьи.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Императорская печать иногда используется в качестве государственного герба, хотя официального герба страны в Японии не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0392" y="2852928"/>
            <a:ext cx="10378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4940</Words>
  <Application>WPS Presentation</Application>
  <PresentationFormat>Широкоэкранный</PresentationFormat>
  <Paragraphs>69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SimSun</vt:lpstr>
      <vt:lpstr>Wingdings</vt:lpstr>
      <vt:lpstr>Arial</vt:lpstr>
      <vt:lpstr>Nimbus Roman No9 L</vt:lpstr>
      <vt:lpstr>Times New Roman</vt:lpstr>
      <vt:lpstr>Garamond</vt:lpstr>
      <vt:lpstr>Gubbi</vt:lpstr>
      <vt:lpstr>Microsoft YaHei</vt:lpstr>
      <vt:lpstr>Droid Sans Fallback</vt:lpstr>
      <vt:lpstr>Arial Unicode MS</vt:lpstr>
      <vt:lpstr>Calibri</vt:lpstr>
      <vt:lpstr>DejaVu Sans</vt:lpstr>
      <vt:lpstr>OpenSymbol</vt:lpstr>
      <vt:lpstr>Натуральные материалы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Kob Serg</dc:creator>
  <cp:lastModifiedBy>Sergei Kobzar</cp:lastModifiedBy>
  <cp:revision>21</cp:revision>
  <dcterms:created xsi:type="dcterms:W3CDTF">2022-11-27T17:53:56Z</dcterms:created>
  <dcterms:modified xsi:type="dcterms:W3CDTF">2022-11-27T17:53:56Z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/>
  </property>
  <property fmtid="{D5CDD505-2E9C-101B-9397-08002B2CF9AE}" pid="3" name="KSOProductBuildVer">
    <vt:lpwstr>1033-11.1.0.11664</vt:lpwstr>
  </property>
</Properties>
</file>