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2096F-6BED-4192-BC8C-1F84F91E0832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93B583-25E3-486D-A590-E4A4A0C3051C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93B583-25E3-486D-A590-E4A4A0C3051C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CDC8-6ACA-4709-A095-4F8C5199B8F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3AFA-A9A8-4F6D-86EA-516633BB23E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CDC8-6ACA-4709-A095-4F8C5199B8F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3AFA-A9A8-4F6D-86EA-516633BB23E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CDC8-6ACA-4709-A095-4F8C5199B8F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3AFA-A9A8-4F6D-86EA-516633BB23E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CDC8-6ACA-4709-A095-4F8C5199B8F4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3AFA-A9A8-4F6D-86EA-516633BB23E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CDC8-6ACA-4709-A095-4F8C5199B8F4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3AFA-A9A8-4F6D-86EA-516633BB23E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CDC8-6ACA-4709-A095-4F8C5199B8F4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3AFA-A9A8-4F6D-86EA-516633BB23E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CDC8-6ACA-4709-A095-4F8C5199B8F4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3AFA-A9A8-4F6D-86EA-516633BB23E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CDC8-6ACA-4709-A095-4F8C5199B8F4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3AFA-A9A8-4F6D-86EA-516633BB23E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CDC8-6ACA-4709-A095-4F8C5199B8F4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3AFA-A9A8-4F6D-86EA-516633BB23E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CDC8-6ACA-4709-A095-4F8C5199B8F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3AFA-A9A8-4F6D-86EA-516633BB23E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1CDC8-6ACA-4709-A095-4F8C5199B8F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D3AFA-A9A8-4F6D-86EA-516633BB23E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1CDC8-6ACA-4709-A095-4F8C5199B8F4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D3AFA-A9A8-4F6D-86EA-516633BB23E7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8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8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7642" y="1115568"/>
            <a:ext cx="7247890" cy="5077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Министерство образования и науки Российской Федерации</a:t>
            </a:r>
            <a:endParaRPr lang="ru-RU" dirty="0"/>
          </a:p>
          <a:p>
            <a:pPr algn="ctr"/>
            <a:r>
              <a:rPr lang="ru-RU" dirty="0"/>
              <a:t> </a:t>
            </a:r>
            <a:endParaRPr lang="ru-RU" dirty="0"/>
          </a:p>
          <a:p>
            <a:pPr algn="ctr"/>
            <a:r>
              <a:rPr lang="ru-RU" dirty="0"/>
              <a:t>Муниципальное бесплатное общеобразовательное учреждение </a:t>
            </a:r>
            <a:br>
              <a:rPr lang="ru-RU" dirty="0"/>
            </a:br>
            <a:r>
              <a:rPr lang="ru-RU" dirty="0"/>
              <a:t>средняя общеобразовательная школа №</a:t>
            </a:r>
            <a:r>
              <a:rPr lang="en-US" altLang="ru-RU" dirty="0"/>
              <a:t>__</a:t>
            </a:r>
            <a:r>
              <a:rPr lang="ru-RU" dirty="0"/>
              <a:t>г. Краснодара</a:t>
            </a:r>
            <a:endParaRPr lang="ru-RU" dirty="0"/>
          </a:p>
          <a:p>
            <a:pPr algn="ctr"/>
            <a:r>
              <a:rPr lang="ru-RU" dirty="0"/>
              <a:t> </a:t>
            </a:r>
            <a:endParaRPr lang="ru-RU" dirty="0"/>
          </a:p>
          <a:p>
            <a:pPr algn="ctr"/>
            <a:r>
              <a:rPr lang="ru-RU" dirty="0"/>
              <a:t> </a:t>
            </a:r>
            <a:endParaRPr lang="ru-RU" dirty="0"/>
          </a:p>
          <a:p>
            <a:pPr algn="ctr"/>
            <a:r>
              <a:rPr lang="ru-RU" dirty="0"/>
              <a:t> </a:t>
            </a:r>
            <a:endParaRPr lang="ru-RU" dirty="0"/>
          </a:p>
          <a:p>
            <a:pPr algn="ctr"/>
            <a:r>
              <a:rPr lang="ru-RU" b="1" dirty="0" smtClean="0"/>
              <a:t>Моя </a:t>
            </a:r>
            <a:r>
              <a:rPr lang="ru-RU" b="1" dirty="0"/>
              <a:t>малая Родина</a:t>
            </a:r>
            <a:endParaRPr lang="ru-RU" dirty="0"/>
          </a:p>
          <a:p>
            <a:pPr algn="ctr"/>
            <a:r>
              <a:rPr lang="ru-RU" dirty="0"/>
              <a:t> </a:t>
            </a:r>
            <a:endParaRPr lang="ru-RU" dirty="0"/>
          </a:p>
          <a:p>
            <a:pPr algn="ctr"/>
            <a:r>
              <a:rPr lang="ru-RU" dirty="0"/>
              <a:t> </a:t>
            </a:r>
            <a:endParaRPr lang="ru-RU" dirty="0"/>
          </a:p>
          <a:p>
            <a:pPr algn="ctr"/>
            <a:r>
              <a:rPr lang="ru-RU" dirty="0"/>
              <a:t> </a:t>
            </a:r>
            <a:endParaRPr lang="ru-RU" dirty="0"/>
          </a:p>
          <a:p>
            <a:pPr algn="r"/>
            <a:r>
              <a:rPr lang="ru-RU" dirty="0"/>
              <a:t>Выполнил: ученик 5 «</a:t>
            </a:r>
            <a:r>
              <a:rPr lang="en-US" altLang="ru-RU" dirty="0"/>
              <a:t>___</a:t>
            </a:r>
            <a:r>
              <a:rPr lang="ru-RU" dirty="0"/>
              <a:t>» класса </a:t>
            </a:r>
            <a:endParaRPr lang="ru-RU" dirty="0"/>
          </a:p>
          <a:p>
            <a:pPr algn="r"/>
            <a:r>
              <a:rPr lang="en-US" altLang="ru-RU" dirty="0"/>
              <a:t>________________________</a:t>
            </a:r>
            <a:endParaRPr lang="ru-RU" dirty="0"/>
          </a:p>
          <a:p>
            <a:pPr algn="ctr"/>
            <a:r>
              <a:rPr lang="ru-RU" dirty="0"/>
              <a:t> </a:t>
            </a:r>
            <a:endParaRPr lang="ru-RU" dirty="0"/>
          </a:p>
          <a:p>
            <a:pPr algn="ctr"/>
            <a:r>
              <a:rPr lang="ru-RU" dirty="0"/>
              <a:t> </a:t>
            </a:r>
            <a:endParaRPr lang="ru-RU" dirty="0"/>
          </a:p>
          <a:p>
            <a:pPr algn="ctr"/>
            <a:r>
              <a:rPr lang="ru-RU" dirty="0"/>
              <a:t> </a:t>
            </a:r>
            <a:endParaRPr lang="ru-RU" dirty="0"/>
          </a:p>
          <a:p>
            <a:pPr algn="ctr"/>
            <a:r>
              <a:rPr lang="ru-RU" dirty="0"/>
              <a:t> </a:t>
            </a:r>
            <a:endParaRPr lang="ru-RU" dirty="0"/>
          </a:p>
          <a:p>
            <a:pPr algn="ctr"/>
            <a:r>
              <a:rPr lang="ru-RU" dirty="0"/>
              <a:t>Краснодар 20</a:t>
            </a:r>
            <a:r>
              <a:rPr lang="en-US" altLang="ru-RU" dirty="0"/>
              <a:t>___</a:t>
            </a:r>
            <a:endParaRPr lang="en-US" alt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30"/>
          <a:stretch>
            <a:fillRect/>
          </a:stretch>
        </p:blipFill>
        <p:spPr>
          <a:xfrm>
            <a:off x="0" y="0"/>
            <a:ext cx="9144000" cy="68573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11680" y="630936"/>
            <a:ext cx="4456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Мост через р. Кубань в Г. Усть-Лабинск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99816" y="539496"/>
            <a:ext cx="4796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Лесная дорога рядом с пос. Первомайским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9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28249" y="265176"/>
            <a:ext cx="4687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Лесное озеро рядом с пос. Первомайским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74"/>
          <a:stretch>
            <a:fillRect/>
          </a:stretch>
        </p:blipFill>
        <p:spPr>
          <a:xfrm>
            <a:off x="0" y="0"/>
            <a:ext cx="9144000" cy="6858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28249" y="265176"/>
            <a:ext cx="4687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Лесное озеро рядом с пос. Первомайским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94347" y="493776"/>
            <a:ext cx="4155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Дымка над рекой Кочеты рано утром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3"/>
          <a:stretch>
            <a:fillRect/>
          </a:stretch>
        </p:blipFill>
        <p:spPr>
          <a:xfrm>
            <a:off x="0" y="0"/>
            <a:ext cx="4578985" cy="31578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3"/>
          <a:stretch>
            <a:fillRect/>
          </a:stretch>
        </p:blipFill>
        <p:spPr>
          <a:xfrm>
            <a:off x="4580890" y="2540"/>
            <a:ext cx="4578985" cy="31553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6"/>
          <a:stretch>
            <a:fillRect/>
          </a:stretch>
        </p:blipFill>
        <p:spPr>
          <a:xfrm>
            <a:off x="0" y="3557270"/>
            <a:ext cx="4578985" cy="32105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8"/>
          <a:stretch>
            <a:fillRect/>
          </a:stretch>
        </p:blipFill>
        <p:spPr>
          <a:xfrm>
            <a:off x="4578985" y="3558540"/>
            <a:ext cx="4582160" cy="31819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3" y="3157855"/>
            <a:ext cx="9159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Река Кочеты рядом со станицей Динской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9"/>
          <a:stretch>
            <a:fillRect/>
          </a:stretch>
        </p:blipFill>
        <p:spPr>
          <a:xfrm>
            <a:off x="0" y="3420110"/>
            <a:ext cx="4584065" cy="33210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6"/>
          <a:stretch>
            <a:fillRect/>
          </a:stretch>
        </p:blipFill>
        <p:spPr>
          <a:xfrm>
            <a:off x="4584065" y="0"/>
            <a:ext cx="4559935" cy="33121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6"/>
          <a:stretch>
            <a:fillRect/>
          </a:stretch>
        </p:blipFill>
        <p:spPr>
          <a:xfrm>
            <a:off x="0" y="0"/>
            <a:ext cx="4559935" cy="33121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1"/>
          <a:stretch>
            <a:fillRect/>
          </a:stretch>
        </p:blipFill>
        <p:spPr>
          <a:xfrm>
            <a:off x="4559935" y="3420110"/>
            <a:ext cx="4584065" cy="33388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72357" y="182626"/>
            <a:ext cx="38563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Живая природа Кубани</a:t>
            </a:r>
            <a:endParaRPr lang="ru-RU" sz="28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9"/>
          <a:stretch>
            <a:fillRect/>
          </a:stretch>
        </p:blipFill>
        <p:spPr>
          <a:xfrm>
            <a:off x="0" y="0"/>
            <a:ext cx="9144000" cy="6858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01568" y="393192"/>
            <a:ext cx="3045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Поселок Ольгинка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5"/>
          <a:stretch>
            <a:fillRect/>
          </a:stretch>
        </p:blipFill>
        <p:spPr>
          <a:xfrm>
            <a:off x="4572000" y="762000"/>
            <a:ext cx="4572000" cy="59518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9"/>
          <a:stretch>
            <a:fillRect/>
          </a:stretch>
        </p:blipFill>
        <p:spPr>
          <a:xfrm>
            <a:off x="0" y="762000"/>
            <a:ext cx="4572000" cy="5960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9144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Городской парк им. Горького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9"/>
          <a:stretch>
            <a:fillRect/>
          </a:stretch>
        </p:blipFill>
        <p:spPr>
          <a:xfrm>
            <a:off x="1905" y="1270"/>
            <a:ext cx="4570095" cy="33108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07"/>
          <a:stretch>
            <a:fillRect/>
          </a:stretch>
        </p:blipFill>
        <p:spPr>
          <a:xfrm>
            <a:off x="0" y="3429000"/>
            <a:ext cx="4572000" cy="33121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9"/>
          <a:stretch>
            <a:fillRect/>
          </a:stretch>
        </p:blipFill>
        <p:spPr>
          <a:xfrm>
            <a:off x="4572000" y="3429000"/>
            <a:ext cx="4572000" cy="33299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421966"/>
            <a:ext cx="4572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Парк </a:t>
            </a:r>
            <a:endParaRPr lang="ru-RU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«Солнечный остров»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06645" y="435610"/>
            <a:ext cx="3108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Храм Святого Духа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8"/>
          <a:stretch>
            <a:fillRect/>
          </a:stretch>
        </p:blipFill>
        <p:spPr>
          <a:xfrm>
            <a:off x="0" y="3429000"/>
            <a:ext cx="4559935" cy="33305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1"/>
          <a:stretch>
            <a:fillRect/>
          </a:stretch>
        </p:blipFill>
        <p:spPr>
          <a:xfrm>
            <a:off x="4559935" y="3419475"/>
            <a:ext cx="4584065" cy="33388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8"/>
          <a:stretch>
            <a:fillRect/>
          </a:stretch>
        </p:blipFill>
        <p:spPr>
          <a:xfrm>
            <a:off x="4584065" y="8890"/>
            <a:ext cx="4559935" cy="33394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4"/>
          <a:stretch>
            <a:fillRect/>
          </a:stretch>
        </p:blipFill>
        <p:spPr>
          <a:xfrm>
            <a:off x="0" y="0"/>
            <a:ext cx="4584065" cy="33566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63240" y="1506527"/>
            <a:ext cx="2849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Весна в Краснодаре</a:t>
            </a:r>
            <a:endParaRPr lang="ru-RU" sz="24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58126" y="4926129"/>
            <a:ext cx="2235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Лето в деревне</a:t>
            </a:r>
            <a:endParaRPr lang="ru-RU" sz="24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63040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</a:t>
            </a:r>
            <a:endParaRPr lang="ru-RU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endParaRPr lang="ru-RU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внимание!</a:t>
            </a:r>
            <a:endParaRPr lang="ru-RU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636</Words>
  <Application>WPS Presentation</Application>
  <PresentationFormat>Экран (4:3)</PresentationFormat>
  <Paragraphs>49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SimSun</vt:lpstr>
      <vt:lpstr>Wingdings</vt:lpstr>
      <vt:lpstr>Nimbus Roman No9 L</vt:lpstr>
      <vt:lpstr>Calibri</vt:lpstr>
      <vt:lpstr>DejaVu Sans</vt:lpstr>
      <vt:lpstr>Microsoft YaHei</vt:lpstr>
      <vt:lpstr>Droid Sans Fallback</vt:lpstr>
      <vt:lpstr>Arial Unicode MS</vt:lpstr>
      <vt:lpstr>Calibri Light</vt:lpstr>
      <vt:lpstr>OpenSymbol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Kob Serg</dc:creator>
  <cp:lastModifiedBy>Sergei Kobzar</cp:lastModifiedBy>
  <cp:revision>15</cp:revision>
  <dcterms:created xsi:type="dcterms:W3CDTF">2022-10-31T19:17:30Z</dcterms:created>
  <dcterms:modified xsi:type="dcterms:W3CDTF">2022-10-31T19:17:30Z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1033-11.1.0.11664</vt:lpwstr>
  </property>
</Properties>
</file>