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8"/>
  </p:notesMasterIdLst>
  <p:sldIdLst>
    <p:sldId id="256" r:id="rId3"/>
    <p:sldId id="257" r:id="rId4"/>
    <p:sldId id="258" r:id="rId5"/>
    <p:sldId id="259" r:id="rId6"/>
    <p:sldId id="260" r:id="rId7"/>
    <p:sldId id="261" r:id="rId9"/>
    <p:sldId id="263" r:id="rId10"/>
    <p:sldId id="262" r:id="rId11"/>
    <p:sldId id="264" r:id="rId12"/>
    <p:sldId id="267" r:id="rId13"/>
    <p:sldId id="266" r:id="rId14"/>
    <p:sldId id="265" r:id="rId15"/>
    <p:sldId id="268" r:id="rId16"/>
    <p:sldId id="269" r:id="rId17"/>
    <p:sldId id="270" r:id="rId18"/>
    <p:sldId id="271" r:id="rId19"/>
    <p:sldId id="272" r:id="rId20"/>
    <p:sldId id="273" r:id="rId21"/>
    <p:sldId id="274" r:id="rId2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6" d="100"/>
          <a:sy n="106" d="100"/>
        </p:scale>
        <p:origin x="168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notesMaster" Target="notesMasters/notesMaster1.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5" Type="http://schemas.openxmlformats.org/officeDocument/2006/relationships/tableStyles" Target="tableStyles.xml"/><Relationship Id="rId24" Type="http://schemas.openxmlformats.org/officeDocument/2006/relationships/viewProps" Target="viewProps.xml"/><Relationship Id="rId23" Type="http://schemas.openxmlformats.org/officeDocument/2006/relationships/presProps" Target="presProps.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413C3FB-B88F-4EF2-B13E-6F7F9DE9F2DA}" type="datetimeFigureOut">
              <a:rPr lang="ru-RU" smtClean="0"/>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endParaRPr lang="ru-RU" smtClean="0"/>
          </a:p>
          <a:p>
            <a:pPr lvl="1"/>
            <a:r>
              <a:rPr lang="ru-RU" smtClean="0"/>
              <a:t>Второй уровень</a:t>
            </a:r>
            <a:endParaRPr lang="ru-RU" smtClean="0"/>
          </a:p>
          <a:p>
            <a:pPr lvl="2"/>
            <a:r>
              <a:rPr lang="ru-RU" smtClean="0"/>
              <a:t>Третий уровень</a:t>
            </a:r>
            <a:endParaRPr lang="ru-RU" smtClean="0"/>
          </a:p>
          <a:p>
            <a:pPr lvl="3"/>
            <a:r>
              <a:rPr lang="ru-RU" smtClean="0"/>
              <a:t>Четвертый уровень</a:t>
            </a:r>
            <a:endParaRPr lang="ru-RU" smtClean="0"/>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267637E-6E14-40DF-A236-2FFF0E1C8488}" type="slidenum">
              <a:rPr lang="ru-RU" smtClean="0"/>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9267637E-6E14-40DF-A236-2FFF0E1C8488}" type="slidenum">
              <a:rPr lang="ru-RU" smtClean="0"/>
            </a:fld>
            <a:endParaRPr lang="ru-RU"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6726063"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9" name="Rectangle 8"/>
          <p:cNvSpPr/>
          <p:nvPr/>
        </p:nvSpPr>
        <p:spPr>
          <a:xfrm>
            <a:off x="0" y="2590078"/>
            <a:ext cx="6726064"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6833787"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510242" y="2733709"/>
            <a:ext cx="6069268" cy="1373070"/>
          </a:xfrm>
        </p:spPr>
        <p:txBody>
          <a:bodyPr anchor="b">
            <a:noAutofit/>
          </a:bodyPr>
          <a:lstStyle>
            <a:lvl1pPr algn="r">
              <a:defRPr sz="4800"/>
            </a:lvl1pPr>
          </a:lstStyle>
          <a:p>
            <a:r>
              <a:rPr lang="ru-RU" smtClean="0"/>
              <a:t>Образец заголовка</a:t>
            </a:r>
            <a:endParaRPr lang="en-US" dirty="0"/>
          </a:p>
        </p:txBody>
      </p:sp>
      <p:sp>
        <p:nvSpPr>
          <p:cNvPr id="3" name="Subtitle 2"/>
          <p:cNvSpPr>
            <a:spLocks noGrp="1"/>
          </p:cNvSpPr>
          <p:nvPr>
            <p:ph type="subTitle" idx="1"/>
          </p:nvPr>
        </p:nvSpPr>
        <p:spPr>
          <a:xfrm>
            <a:off x="510241" y="4394040"/>
            <a:ext cx="6108101"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a:xfrm>
            <a:off x="4555655" y="5936188"/>
            <a:ext cx="2057400" cy="365125"/>
          </a:xfrm>
        </p:spPr>
        <p:txBody>
          <a:bodyPr/>
          <a:lstStyle/>
          <a:p>
            <a:fld id="{1E8CDC73-5FB2-4B40-B0C8-CBCA66D6DB72}" type="datetimeFigureOut">
              <a:rPr lang="ru-RU" smtClean="0"/>
            </a:fld>
            <a:endParaRPr lang="ru-RU"/>
          </a:p>
        </p:txBody>
      </p:sp>
      <p:sp>
        <p:nvSpPr>
          <p:cNvPr id="5" name="Footer Placeholder 4"/>
          <p:cNvSpPr>
            <a:spLocks noGrp="1"/>
          </p:cNvSpPr>
          <p:nvPr>
            <p:ph type="ftr" sz="quarter" idx="11"/>
          </p:nvPr>
        </p:nvSpPr>
        <p:spPr>
          <a:xfrm>
            <a:off x="533401" y="5936189"/>
            <a:ext cx="4021666" cy="365125"/>
          </a:xfrm>
        </p:spPr>
        <p:txBody>
          <a:bodyPr/>
          <a:lstStyle/>
          <a:p>
            <a:endParaRPr lang="ru-RU"/>
          </a:p>
        </p:txBody>
      </p:sp>
      <p:sp>
        <p:nvSpPr>
          <p:cNvPr id="6" name="Slide Number Placeholder 5"/>
          <p:cNvSpPr>
            <a:spLocks noGrp="1"/>
          </p:cNvSpPr>
          <p:nvPr>
            <p:ph type="sldNum" sz="quarter" idx="12"/>
          </p:nvPr>
        </p:nvSpPr>
        <p:spPr>
          <a:xfrm>
            <a:off x="7010399" y="2750337"/>
            <a:ext cx="1370293" cy="1356442"/>
          </a:xfrm>
        </p:spPr>
        <p:txBody>
          <a:bodyPr/>
          <a:lstStyle/>
          <a:p>
            <a:fld id="{E8338262-BEDF-40C9-AF07-00AB8B03D11D}" type="slidenum">
              <a:rPr lang="ru-RU" smtClean="0"/>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grpSp>
        <p:nvGrpSpPr>
          <p:cNvPr id="27" name="Group 26"/>
          <p:cNvGrpSpPr/>
          <p:nvPr/>
        </p:nvGrpSpPr>
        <p:grpSpPr>
          <a:xfrm>
            <a:off x="0" y="609600"/>
            <a:ext cx="9161969" cy="1677035"/>
            <a:chOff x="0" y="2895600"/>
            <a:chExt cx="9161969" cy="1677035"/>
          </a:xfrm>
        </p:grpSpPr>
        <p:pic>
          <p:nvPicPr>
            <p:cNvPr id="28" name="Picture 2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a:fillRect/>
            </a:stretch>
          </p:blipFill>
          <p:spPr>
            <a:xfrm>
              <a:off x="0" y="4251471"/>
              <a:ext cx="7644384" cy="321164"/>
            </a:xfrm>
            <a:prstGeom prst="rect">
              <a:avLst/>
            </a:prstGeom>
          </p:spPr>
        </p:pic>
        <p:pic>
          <p:nvPicPr>
            <p:cNvPr id="29" name="Picture 28"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a:fillRect/>
            </a:stretch>
          </p:blipFill>
          <p:spPr>
            <a:xfrm>
              <a:off x="7717217" y="4259262"/>
              <a:ext cx="1444752" cy="144270"/>
            </a:xfrm>
            <a:prstGeom prst="rect">
              <a:avLst/>
            </a:prstGeom>
          </p:spPr>
        </p:pic>
        <p:sp>
          <p:nvSpPr>
            <p:cNvPr id="30" name="Rectangle 29"/>
            <p:cNvSpPr/>
            <p:nvPr/>
          </p:nvSpPr>
          <p:spPr>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1" name="Rectangle 3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endParaRPr lang="ru-RU" smtClean="0"/>
          </a:p>
          <a:p>
            <a:pPr lvl="1"/>
            <a:r>
              <a:rPr lang="ru-RU" smtClean="0"/>
              <a:t>Второй уровень</a:t>
            </a:r>
            <a:endParaRPr lang="ru-RU" smtClean="0"/>
          </a:p>
          <a:p>
            <a:pPr lvl="2"/>
            <a:r>
              <a:rPr lang="ru-RU" smtClean="0"/>
              <a:t>Третий уровень</a:t>
            </a:r>
            <a:endParaRPr lang="ru-RU" smtClean="0"/>
          </a:p>
          <a:p>
            <a:pPr lvl="3"/>
            <a:r>
              <a:rPr lang="ru-RU" smtClean="0"/>
              <a:t>Четвертый уровень</a:t>
            </a:r>
            <a:endParaRPr lang="ru-RU" smtClean="0"/>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1E8CDC73-5FB2-4B40-B0C8-CBCA66D6DB72}" type="datetimeFigureOut">
              <a:rPr lang="ru-RU" smtClean="0"/>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8338262-BEDF-40C9-AF07-00AB8B03D11D}" type="slidenum">
              <a:rPr lang="ru-RU" smtClean="0"/>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grpSp>
        <p:nvGrpSpPr>
          <p:cNvPr id="18" name="Group 17"/>
          <p:cNvGrpSpPr/>
          <p:nvPr/>
        </p:nvGrpSpPr>
        <p:grpSpPr>
          <a:xfrm>
            <a:off x="0" y="2728432"/>
            <a:ext cx="9161969" cy="1677035"/>
            <a:chOff x="0" y="2895600"/>
            <a:chExt cx="9161969" cy="1677035"/>
          </a:xfrm>
        </p:grpSpPr>
        <p:pic>
          <p:nvPicPr>
            <p:cNvPr id="19" name="Picture 18"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a:fillRect/>
            </a:stretch>
          </p:blipFill>
          <p:spPr>
            <a:xfrm>
              <a:off x="0" y="4251471"/>
              <a:ext cx="7644384" cy="321164"/>
            </a:xfrm>
            <a:prstGeom prst="rect">
              <a:avLst/>
            </a:prstGeom>
          </p:spPr>
        </p:pic>
        <p:pic>
          <p:nvPicPr>
            <p:cNvPr id="20" name="Picture 19"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a:fillRect/>
            </a:stretch>
          </p:blipFill>
          <p:spPr>
            <a:xfrm>
              <a:off x="7717217" y="4259262"/>
              <a:ext cx="1444752" cy="144270"/>
            </a:xfrm>
            <a:prstGeom prst="rect">
              <a:avLst/>
            </a:prstGeom>
          </p:spPr>
        </p:pic>
        <p:sp>
          <p:nvSpPr>
            <p:cNvPr id="21" name="Rectangle 20"/>
            <p:cNvSpPr/>
            <p:nvPr/>
          </p:nvSpPr>
          <p:spPr>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Rectangle 21"/>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2869895"/>
            <a:ext cx="6889150" cy="1090788"/>
          </a:xfrm>
        </p:spPr>
        <p:txBody>
          <a:bodyPr anchor="ctr">
            <a:normAutofit/>
          </a:bodyPr>
          <a:lstStyle>
            <a:lvl1pPr algn="r">
              <a:defRPr sz="3600"/>
            </a:lvl1pPr>
          </a:lstStyle>
          <a:p>
            <a:r>
              <a:rPr lang="ru-RU" smtClean="0"/>
              <a:t>Образец заголовка</a:t>
            </a:r>
            <a:endParaRPr lang="en-US" dirty="0"/>
          </a:p>
        </p:txBody>
      </p:sp>
      <p:sp>
        <p:nvSpPr>
          <p:cNvPr id="3" name="Text Placeholder 2"/>
          <p:cNvSpPr>
            <a:spLocks noGrp="1"/>
          </p:cNvSpPr>
          <p:nvPr>
            <p:ph type="body" idx="1"/>
          </p:nvPr>
        </p:nvSpPr>
        <p:spPr>
          <a:xfrm>
            <a:off x="531639" y="4232172"/>
            <a:ext cx="688915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endParaRPr lang="ru-RU" smtClean="0"/>
          </a:p>
        </p:txBody>
      </p:sp>
      <p:sp>
        <p:nvSpPr>
          <p:cNvPr id="4" name="Date Placeholder 3"/>
          <p:cNvSpPr>
            <a:spLocks noGrp="1"/>
          </p:cNvSpPr>
          <p:nvPr>
            <p:ph type="dt" sz="half" idx="10"/>
          </p:nvPr>
        </p:nvSpPr>
        <p:spPr>
          <a:xfrm>
            <a:off x="5365810" y="5936188"/>
            <a:ext cx="2057400" cy="365125"/>
          </a:xfrm>
        </p:spPr>
        <p:txBody>
          <a:bodyPr/>
          <a:lstStyle/>
          <a:p>
            <a:fld id="{1E8CDC73-5FB2-4B40-B0C8-CBCA66D6DB72}" type="datetimeFigureOut">
              <a:rPr lang="ru-RU" smtClean="0"/>
            </a:fld>
            <a:endParaRPr lang="ru-RU"/>
          </a:p>
        </p:txBody>
      </p:sp>
      <p:sp>
        <p:nvSpPr>
          <p:cNvPr id="5" name="Footer Placeholder 4"/>
          <p:cNvSpPr>
            <a:spLocks noGrp="1"/>
          </p:cNvSpPr>
          <p:nvPr>
            <p:ph type="ftr" sz="quarter" idx="11"/>
          </p:nvPr>
        </p:nvSpPr>
        <p:spPr>
          <a:xfrm>
            <a:off x="533400" y="5936189"/>
            <a:ext cx="4834673" cy="365125"/>
          </a:xfrm>
        </p:spPr>
        <p:txBody>
          <a:bodyPr/>
          <a:lstStyle/>
          <a:p>
            <a:endParaRPr lang="ru-RU"/>
          </a:p>
        </p:txBody>
      </p:sp>
      <p:sp>
        <p:nvSpPr>
          <p:cNvPr id="6" name="Slide Number Placeholder 5"/>
          <p:cNvSpPr>
            <a:spLocks noGrp="1"/>
          </p:cNvSpPr>
          <p:nvPr>
            <p:ph type="sldNum" sz="quarter" idx="12"/>
          </p:nvPr>
        </p:nvSpPr>
        <p:spPr>
          <a:xfrm>
            <a:off x="7856438" y="2869896"/>
            <a:ext cx="1149836" cy="1090789"/>
          </a:xfrm>
        </p:spPr>
        <p:txBody>
          <a:bodyPr/>
          <a:lstStyle/>
          <a:p>
            <a:fld id="{E8338262-BEDF-40C9-AF07-00AB8B03D11D}" type="slidenum">
              <a:rPr lang="ru-RU" smtClean="0"/>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a:fillRect/>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a:fillRect/>
            </a:stretch>
          </p:blipFill>
          <p:spPr>
            <a:xfrm>
              <a:off x="7717217" y="4259262"/>
              <a:ext cx="1444752" cy="144270"/>
            </a:xfrm>
            <a:prstGeom prst="rect">
              <a:avLst/>
            </a:prstGeom>
          </p:spPr>
        </p:pic>
        <p:sp>
          <p:nvSpPr>
            <p:cNvPr id="20" name="Rectangle 19"/>
            <p:cNvSpPr/>
            <p:nvPr/>
          </p:nvSpPr>
          <p:spPr>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3400" y="753228"/>
            <a:ext cx="6887390" cy="1080938"/>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533400" y="2336873"/>
            <a:ext cx="3357899" cy="3599316"/>
          </a:xfrm>
        </p:spPr>
        <p:txBody>
          <a:bodyPr/>
          <a:lstStyle/>
          <a:p>
            <a:pPr lvl="0"/>
            <a:r>
              <a:rPr lang="ru-RU" smtClean="0"/>
              <a:t>Образец текста</a:t>
            </a:r>
            <a:endParaRPr lang="ru-RU" smtClean="0"/>
          </a:p>
          <a:p>
            <a:pPr lvl="1"/>
            <a:r>
              <a:rPr lang="ru-RU" smtClean="0"/>
              <a:t>Второй уровень</a:t>
            </a:r>
            <a:endParaRPr lang="ru-RU" smtClean="0"/>
          </a:p>
          <a:p>
            <a:pPr lvl="2"/>
            <a:r>
              <a:rPr lang="ru-RU" smtClean="0"/>
              <a:t>Третий уровень</a:t>
            </a:r>
            <a:endParaRPr lang="ru-RU" smtClean="0"/>
          </a:p>
          <a:p>
            <a:pPr lvl="3"/>
            <a:r>
              <a:rPr lang="ru-RU" smtClean="0"/>
              <a:t>Четвертый уровень</a:t>
            </a:r>
            <a:endParaRPr lang="ru-RU" smtClean="0"/>
          </a:p>
          <a:p>
            <a:pPr lvl="4"/>
            <a:r>
              <a:rPr lang="ru-RU" smtClean="0"/>
              <a:t>Пятый уровень</a:t>
            </a:r>
            <a:endParaRPr lang="en-US" dirty="0"/>
          </a:p>
        </p:txBody>
      </p:sp>
      <p:sp>
        <p:nvSpPr>
          <p:cNvPr id="4" name="Content Placeholder 3"/>
          <p:cNvSpPr>
            <a:spLocks noGrp="1"/>
          </p:cNvSpPr>
          <p:nvPr>
            <p:ph sz="half" idx="2"/>
          </p:nvPr>
        </p:nvSpPr>
        <p:spPr>
          <a:xfrm>
            <a:off x="4061128" y="2336873"/>
            <a:ext cx="3359661" cy="3599316"/>
          </a:xfrm>
        </p:spPr>
        <p:txBody>
          <a:bodyPr/>
          <a:lstStyle/>
          <a:p>
            <a:pPr lvl="0"/>
            <a:r>
              <a:rPr lang="ru-RU" smtClean="0"/>
              <a:t>Образец текста</a:t>
            </a:r>
            <a:endParaRPr lang="ru-RU" smtClean="0"/>
          </a:p>
          <a:p>
            <a:pPr lvl="1"/>
            <a:r>
              <a:rPr lang="ru-RU" smtClean="0"/>
              <a:t>Второй уровень</a:t>
            </a:r>
            <a:endParaRPr lang="ru-RU" smtClean="0"/>
          </a:p>
          <a:p>
            <a:pPr lvl="2"/>
            <a:r>
              <a:rPr lang="ru-RU" smtClean="0"/>
              <a:t>Третий уровень</a:t>
            </a:r>
            <a:endParaRPr lang="ru-RU" smtClean="0"/>
          </a:p>
          <a:p>
            <a:pPr lvl="3"/>
            <a:r>
              <a:rPr lang="ru-RU" smtClean="0"/>
              <a:t>Четвертый уровень</a:t>
            </a:r>
            <a:endParaRPr lang="ru-RU" smtClean="0"/>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1E8CDC73-5FB2-4B40-B0C8-CBCA66D6DB72}" type="datetimeFigureOut">
              <a:rPr lang="ru-RU" smtClean="0"/>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E8338262-BEDF-40C9-AF07-00AB8B03D11D}" type="slidenum">
              <a:rPr lang="ru-RU" smtClean="0"/>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grpSp>
        <p:nvGrpSpPr>
          <p:cNvPr id="28" name="Group 27"/>
          <p:cNvGrpSpPr/>
          <p:nvPr/>
        </p:nvGrpSpPr>
        <p:grpSpPr>
          <a:xfrm>
            <a:off x="0" y="609600"/>
            <a:ext cx="9161969" cy="1677035"/>
            <a:chOff x="0" y="2895600"/>
            <a:chExt cx="9161969" cy="1677035"/>
          </a:xfrm>
        </p:grpSpPr>
        <p:pic>
          <p:nvPicPr>
            <p:cNvPr id="29" name="Picture 28"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a:fillRect/>
            </a:stretch>
          </p:blipFill>
          <p:spPr>
            <a:xfrm>
              <a:off x="0" y="4251471"/>
              <a:ext cx="7644384" cy="321164"/>
            </a:xfrm>
            <a:prstGeom prst="rect">
              <a:avLst/>
            </a:prstGeom>
          </p:spPr>
        </p:pic>
        <p:pic>
          <p:nvPicPr>
            <p:cNvPr id="30" name="Picture 29"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a:fillRect/>
            </a:stretch>
          </p:blipFill>
          <p:spPr>
            <a:xfrm>
              <a:off x="7717217" y="4259262"/>
              <a:ext cx="1444752" cy="144270"/>
            </a:xfrm>
            <a:prstGeom prst="rect">
              <a:avLst/>
            </a:prstGeom>
          </p:spPr>
        </p:pic>
        <p:sp>
          <p:nvSpPr>
            <p:cNvPr id="31" name="Rectangle 30"/>
            <p:cNvSpPr/>
            <p:nvPr/>
          </p:nvSpPr>
          <p:spPr>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Rectangle 31"/>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30"/>
            <a:ext cx="6896534" cy="1080937"/>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760988" y="2336874"/>
            <a:ext cx="3145080"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endParaRPr lang="ru-RU" smtClean="0"/>
          </a:p>
        </p:txBody>
      </p:sp>
      <p:sp>
        <p:nvSpPr>
          <p:cNvPr id="4" name="Content Placeholder 3"/>
          <p:cNvSpPr>
            <a:spLocks noGrp="1"/>
          </p:cNvSpPr>
          <p:nvPr>
            <p:ph sz="half" idx="2"/>
          </p:nvPr>
        </p:nvSpPr>
        <p:spPr>
          <a:xfrm>
            <a:off x="531638" y="3030009"/>
            <a:ext cx="3367045" cy="2906179"/>
          </a:xfrm>
        </p:spPr>
        <p:txBody>
          <a:bodyPr/>
          <a:lstStyle/>
          <a:p>
            <a:pPr lvl="0"/>
            <a:r>
              <a:rPr lang="ru-RU" smtClean="0"/>
              <a:t>Образец текста</a:t>
            </a:r>
            <a:endParaRPr lang="ru-RU" smtClean="0"/>
          </a:p>
          <a:p>
            <a:pPr lvl="1"/>
            <a:r>
              <a:rPr lang="ru-RU" smtClean="0"/>
              <a:t>Второй уровень</a:t>
            </a:r>
            <a:endParaRPr lang="ru-RU" smtClean="0"/>
          </a:p>
          <a:p>
            <a:pPr lvl="2"/>
            <a:r>
              <a:rPr lang="ru-RU" smtClean="0"/>
              <a:t>Третий уровень</a:t>
            </a:r>
            <a:endParaRPr lang="ru-RU" smtClean="0"/>
          </a:p>
          <a:p>
            <a:pPr lvl="3"/>
            <a:r>
              <a:rPr lang="ru-RU" smtClean="0"/>
              <a:t>Четвертый уровень</a:t>
            </a:r>
            <a:endParaRPr lang="ru-RU" smtClean="0"/>
          </a:p>
          <a:p>
            <a:pPr lvl="4"/>
            <a:r>
              <a:rPr lang="ru-RU" smtClean="0"/>
              <a:t>Пятый уровень</a:t>
            </a:r>
            <a:endParaRPr lang="en-US" dirty="0"/>
          </a:p>
        </p:txBody>
      </p:sp>
      <p:sp>
        <p:nvSpPr>
          <p:cNvPr id="5" name="Text Placeholder 4"/>
          <p:cNvSpPr>
            <a:spLocks noGrp="1"/>
          </p:cNvSpPr>
          <p:nvPr>
            <p:ph type="body" sz="quarter" idx="3"/>
          </p:nvPr>
        </p:nvSpPr>
        <p:spPr>
          <a:xfrm>
            <a:off x="4282646" y="2336873"/>
            <a:ext cx="3145527"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endParaRPr lang="ru-RU" smtClean="0"/>
          </a:p>
        </p:txBody>
      </p:sp>
      <p:sp>
        <p:nvSpPr>
          <p:cNvPr id="6" name="Content Placeholder 5"/>
          <p:cNvSpPr>
            <a:spLocks noGrp="1"/>
          </p:cNvSpPr>
          <p:nvPr>
            <p:ph sz="quarter" idx="4"/>
          </p:nvPr>
        </p:nvSpPr>
        <p:spPr>
          <a:xfrm>
            <a:off x="4061129" y="3030009"/>
            <a:ext cx="3367044" cy="2906179"/>
          </a:xfrm>
        </p:spPr>
        <p:txBody>
          <a:bodyPr/>
          <a:lstStyle/>
          <a:p>
            <a:pPr lvl="0"/>
            <a:r>
              <a:rPr lang="ru-RU" smtClean="0"/>
              <a:t>Образец текста</a:t>
            </a:r>
            <a:endParaRPr lang="ru-RU" smtClean="0"/>
          </a:p>
          <a:p>
            <a:pPr lvl="1"/>
            <a:r>
              <a:rPr lang="ru-RU" smtClean="0"/>
              <a:t>Второй уровень</a:t>
            </a:r>
            <a:endParaRPr lang="ru-RU" smtClean="0"/>
          </a:p>
          <a:p>
            <a:pPr lvl="2"/>
            <a:r>
              <a:rPr lang="ru-RU" smtClean="0"/>
              <a:t>Третий уровень</a:t>
            </a:r>
            <a:endParaRPr lang="ru-RU" smtClean="0"/>
          </a:p>
          <a:p>
            <a:pPr lvl="3"/>
            <a:r>
              <a:rPr lang="ru-RU" smtClean="0"/>
              <a:t>Четвертый уровень</a:t>
            </a:r>
            <a:endParaRPr lang="ru-RU" smtClean="0"/>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1E8CDC73-5FB2-4B40-B0C8-CBCA66D6DB72}" type="datetimeFigureOut">
              <a:rPr lang="ru-RU" smtClean="0"/>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E8338262-BEDF-40C9-AF07-00AB8B03D11D}" type="slidenum">
              <a:rPr lang="ru-RU" smtClean="0"/>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grpSp>
        <p:nvGrpSpPr>
          <p:cNvPr id="15" name="Group 14"/>
          <p:cNvGrpSpPr/>
          <p:nvPr/>
        </p:nvGrpSpPr>
        <p:grpSpPr>
          <a:xfrm>
            <a:off x="0" y="609600"/>
            <a:ext cx="9161969" cy="1677035"/>
            <a:chOff x="0" y="2895600"/>
            <a:chExt cx="9161969" cy="1677035"/>
          </a:xfrm>
        </p:grpSpPr>
        <p:pic>
          <p:nvPicPr>
            <p:cNvPr id="16" name="Picture 15"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a:fillRect/>
            </a:stretch>
          </p:blipFill>
          <p:spPr>
            <a:xfrm>
              <a:off x="0" y="4251471"/>
              <a:ext cx="7644384" cy="321164"/>
            </a:xfrm>
            <a:prstGeom prst="rect">
              <a:avLst/>
            </a:prstGeom>
          </p:spPr>
        </p:pic>
        <p:pic>
          <p:nvPicPr>
            <p:cNvPr id="17" name="Picture 16"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a:fillRect/>
            </a:stretch>
          </p:blipFill>
          <p:spPr>
            <a:xfrm>
              <a:off x="7717217" y="4259262"/>
              <a:ext cx="1444752" cy="144270"/>
            </a:xfrm>
            <a:prstGeom prst="rect">
              <a:avLst/>
            </a:prstGeom>
          </p:spPr>
        </p:pic>
        <p:sp>
          <p:nvSpPr>
            <p:cNvPr id="18" name="Rectangle 17"/>
            <p:cNvSpPr/>
            <p:nvPr/>
          </p:nvSpPr>
          <p:spPr>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1E8CDC73-5FB2-4B40-B0C8-CBCA66D6DB72}" type="datetimeFigureOut">
              <a:rPr lang="ru-RU" smtClean="0"/>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E8338262-BEDF-40C9-AF07-00AB8B03D11D}" type="slidenum">
              <a:rPr lang="ru-RU" smtClean="0"/>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pic>
        <p:nvPicPr>
          <p:cNvPr id="12" name="Picture 11" descr="HD-ShadowShort.png"/>
          <p:cNvPicPr>
            <a:picLocks noChangeAspect="1"/>
          </p:cNvPicPr>
          <p:nvPr/>
        </p:nvPicPr>
        <p:blipFill rotWithShape="1">
          <a:blip r:embed="rId2" cstate="print">
            <a:extLst>
              <a:ext uri="{28A0092B-C50C-407E-A947-70E740481C1C}">
                <a14:useLocalDpi xmlns:a14="http://schemas.microsoft.com/office/drawing/2010/main" val="0"/>
              </a:ext>
            </a:extLst>
          </a:blip>
          <a:srcRect r="9871"/>
          <a:stretch>
            <a:fillRect/>
          </a:stretch>
        </p:blipFill>
        <p:spPr>
          <a:xfrm>
            <a:off x="7717217" y="1973262"/>
            <a:ext cx="1444752" cy="144270"/>
          </a:xfrm>
          <a:prstGeom prst="rect">
            <a:avLst/>
          </a:prstGeom>
        </p:spPr>
      </p:pic>
      <p:sp>
        <p:nvSpPr>
          <p:cNvPr id="14" name="Rectangle 13"/>
          <p:cNvSpPr/>
          <p:nvPr/>
        </p:nvSpPr>
        <p:spPr>
          <a:xfrm>
            <a:off x="7710769" y="609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1E8CDC73-5FB2-4B40-B0C8-CBCA66D6DB72}" type="datetimeFigureOut">
              <a:rPr lang="ru-RU" smtClean="0"/>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E8338262-BEDF-40C9-AF07-00AB8B03D11D}" type="slidenum">
              <a:rPr lang="ru-RU" smtClean="0"/>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a:fillRect/>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a:fillRect/>
            </a:stretch>
          </p:blipFill>
          <p:spPr>
            <a:xfrm>
              <a:off x="7717217" y="4259262"/>
              <a:ext cx="1444752" cy="144270"/>
            </a:xfrm>
            <a:prstGeom prst="rect">
              <a:avLst/>
            </a:prstGeom>
          </p:spPr>
        </p:pic>
        <p:sp>
          <p:nvSpPr>
            <p:cNvPr id="20" name="Rectangle 19"/>
            <p:cNvSpPr/>
            <p:nvPr/>
          </p:nvSpPr>
          <p:spPr>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7"/>
            <a:ext cx="6896534" cy="1080940"/>
          </a:xfrm>
        </p:spPr>
        <p:txBody>
          <a:bodyPr anchor="ctr">
            <a:normAutofit/>
          </a:bodyPr>
          <a:lstStyle>
            <a:lvl1pPr>
              <a:defRPr sz="3600"/>
            </a:lvl1pPr>
          </a:lstStyle>
          <a:p>
            <a:r>
              <a:rPr lang="ru-RU" smtClean="0"/>
              <a:t>Образец заголовка</a:t>
            </a:r>
            <a:endParaRPr lang="en-US" dirty="0"/>
          </a:p>
        </p:txBody>
      </p:sp>
      <p:sp>
        <p:nvSpPr>
          <p:cNvPr id="3" name="Content Placeholder 2"/>
          <p:cNvSpPr>
            <a:spLocks noGrp="1"/>
          </p:cNvSpPr>
          <p:nvPr>
            <p:ph idx="1"/>
          </p:nvPr>
        </p:nvSpPr>
        <p:spPr>
          <a:xfrm>
            <a:off x="3514385" y="2336874"/>
            <a:ext cx="3913788" cy="3599313"/>
          </a:xfrm>
        </p:spPr>
        <p:txBody>
          <a:bodyPr/>
          <a:lstStyle/>
          <a:p>
            <a:pPr lvl="0"/>
            <a:r>
              <a:rPr lang="ru-RU" smtClean="0"/>
              <a:t>Образец текста</a:t>
            </a:r>
            <a:endParaRPr lang="ru-RU" smtClean="0"/>
          </a:p>
          <a:p>
            <a:pPr lvl="1"/>
            <a:r>
              <a:rPr lang="ru-RU" smtClean="0"/>
              <a:t>Второй уровень</a:t>
            </a:r>
            <a:endParaRPr lang="ru-RU" smtClean="0"/>
          </a:p>
          <a:p>
            <a:pPr lvl="2"/>
            <a:r>
              <a:rPr lang="ru-RU" smtClean="0"/>
              <a:t>Третий уровень</a:t>
            </a:r>
            <a:endParaRPr lang="ru-RU" smtClean="0"/>
          </a:p>
          <a:p>
            <a:pPr lvl="3"/>
            <a:r>
              <a:rPr lang="ru-RU" smtClean="0"/>
              <a:t>Четвертый уровень</a:t>
            </a:r>
            <a:endParaRPr lang="ru-RU" smtClean="0"/>
          </a:p>
          <a:p>
            <a:pPr lvl="4"/>
            <a:r>
              <a:rPr lang="ru-RU" smtClean="0"/>
              <a:t>Пятый уровень</a:t>
            </a:r>
            <a:endParaRPr lang="en-US" dirty="0"/>
          </a:p>
        </p:txBody>
      </p:sp>
      <p:sp>
        <p:nvSpPr>
          <p:cNvPr id="4" name="Text Placeholder 3"/>
          <p:cNvSpPr>
            <a:spLocks noGrp="1"/>
          </p:cNvSpPr>
          <p:nvPr>
            <p:ph type="body" sz="half" idx="2"/>
          </p:nvPr>
        </p:nvSpPr>
        <p:spPr>
          <a:xfrm>
            <a:off x="533401" y="2336873"/>
            <a:ext cx="2796240"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endParaRPr lang="ru-RU" smtClean="0"/>
          </a:p>
        </p:txBody>
      </p:sp>
      <p:sp>
        <p:nvSpPr>
          <p:cNvPr id="5" name="Date Placeholder 4"/>
          <p:cNvSpPr>
            <a:spLocks noGrp="1"/>
          </p:cNvSpPr>
          <p:nvPr>
            <p:ph type="dt" sz="half" idx="10"/>
          </p:nvPr>
        </p:nvSpPr>
        <p:spPr/>
        <p:txBody>
          <a:bodyPr/>
          <a:lstStyle/>
          <a:p>
            <a:fld id="{1E8CDC73-5FB2-4B40-B0C8-CBCA66D6DB72}" type="datetimeFigureOut">
              <a:rPr lang="ru-RU" smtClean="0"/>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E8338262-BEDF-40C9-AF07-00AB8B03D11D}" type="slidenum">
              <a:rPr lang="ru-RU" smtClean="0"/>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a:fillRect/>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a:fillRect/>
            </a:stretch>
          </p:blipFill>
          <p:spPr>
            <a:xfrm>
              <a:off x="7717217" y="4259262"/>
              <a:ext cx="1444752" cy="144270"/>
            </a:xfrm>
            <a:prstGeom prst="rect">
              <a:avLst/>
            </a:prstGeom>
          </p:spPr>
        </p:pic>
        <p:sp>
          <p:nvSpPr>
            <p:cNvPr id="20" name="Rectangle 19"/>
            <p:cNvSpPr/>
            <p:nvPr/>
          </p:nvSpPr>
          <p:spPr>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8"/>
            <a:ext cx="6896534" cy="1080938"/>
          </a:xfrm>
        </p:spPr>
        <p:txBody>
          <a:bodyPr anchor="ctr">
            <a:normAutofit/>
          </a:bodyPr>
          <a:lstStyle>
            <a:lvl1pPr>
              <a:defRPr sz="36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3510956" y="2336874"/>
            <a:ext cx="3917217"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531638" y="2336874"/>
            <a:ext cx="2798487"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endParaRPr lang="ru-RU" smtClean="0"/>
          </a:p>
        </p:txBody>
      </p:sp>
      <p:sp>
        <p:nvSpPr>
          <p:cNvPr id="5" name="Date Placeholder 4"/>
          <p:cNvSpPr>
            <a:spLocks noGrp="1"/>
          </p:cNvSpPr>
          <p:nvPr>
            <p:ph type="dt" sz="half" idx="10"/>
          </p:nvPr>
        </p:nvSpPr>
        <p:spPr/>
        <p:txBody>
          <a:bodyPr/>
          <a:lstStyle/>
          <a:p>
            <a:fld id="{1E8CDC73-5FB2-4B40-B0C8-CBCA66D6DB72}" type="datetimeFigureOut">
              <a:rPr lang="ru-RU" smtClean="0"/>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E8338262-BEDF-40C9-AF07-00AB8B03D11D}" type="slidenum">
              <a:rPr lang="ru-RU" smtClean="0"/>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grpSp>
        <p:nvGrpSpPr>
          <p:cNvPr id="20" name="Group 19"/>
          <p:cNvGrpSpPr/>
          <p:nvPr/>
        </p:nvGrpSpPr>
        <p:grpSpPr>
          <a:xfrm>
            <a:off x="0" y="4572000"/>
            <a:ext cx="9161969" cy="1677035"/>
            <a:chOff x="0" y="2895600"/>
            <a:chExt cx="9161969" cy="1677035"/>
          </a:xfrm>
        </p:grpSpPr>
        <p:pic>
          <p:nvPicPr>
            <p:cNvPr id="24" name="Picture 23"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a:fillRect/>
            </a:stretch>
          </p:blipFill>
          <p:spPr>
            <a:xfrm>
              <a:off x="0" y="4251471"/>
              <a:ext cx="7644384" cy="321164"/>
            </a:xfrm>
            <a:prstGeom prst="rect">
              <a:avLst/>
            </a:prstGeom>
          </p:spPr>
        </p:pic>
        <p:pic>
          <p:nvPicPr>
            <p:cNvPr id="25" name="Picture 24"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a:fillRect/>
            </a:stretch>
          </p:blipFill>
          <p:spPr>
            <a:xfrm>
              <a:off x="7717217" y="4259262"/>
              <a:ext cx="1444752" cy="144270"/>
            </a:xfrm>
            <a:prstGeom prst="rect">
              <a:avLst/>
            </a:prstGeom>
          </p:spPr>
        </p:pic>
        <p:sp>
          <p:nvSpPr>
            <p:cNvPr id="26" name="Rectangle 25"/>
            <p:cNvSpPr/>
            <p:nvPr/>
          </p:nvSpPr>
          <p:spPr>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3403" y="4711617"/>
            <a:ext cx="6894770" cy="544482"/>
          </a:xfrm>
        </p:spPr>
        <p:txBody>
          <a:bodyPr anchor="b">
            <a:normAutofit/>
          </a:bodyPr>
          <a:lstStyle>
            <a:lvl1pPr>
              <a:defRPr sz="24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531639" y="609598"/>
            <a:ext cx="6896534"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533401" y="5256098"/>
            <a:ext cx="6894772" cy="54781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endParaRPr lang="ru-RU" smtClean="0"/>
          </a:p>
        </p:txBody>
      </p:sp>
      <p:sp>
        <p:nvSpPr>
          <p:cNvPr id="5" name="Date Placeholder 4"/>
          <p:cNvSpPr>
            <a:spLocks noGrp="1"/>
          </p:cNvSpPr>
          <p:nvPr>
            <p:ph type="dt" sz="half" idx="10"/>
          </p:nvPr>
        </p:nvSpPr>
        <p:spPr/>
        <p:txBody>
          <a:bodyPr/>
          <a:lstStyle/>
          <a:p>
            <a:fld id="{1E8CDC73-5FB2-4B40-B0C8-CBCA66D6DB72}" type="datetimeFigureOut">
              <a:rPr lang="ru-RU" smtClean="0"/>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a:xfrm>
            <a:off x="7856438" y="4711310"/>
            <a:ext cx="1149836" cy="1090789"/>
          </a:xfrm>
        </p:spPr>
        <p:txBody>
          <a:bodyPr/>
          <a:lstStyle/>
          <a:p>
            <a:fld id="{E8338262-BEDF-40C9-AF07-00AB8B03D11D}" type="slidenum">
              <a:rPr lang="ru-RU" smtClean="0"/>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grpSp>
        <p:nvGrpSpPr>
          <p:cNvPr id="21" name="Group 20"/>
          <p:cNvGrpSpPr/>
          <p:nvPr/>
        </p:nvGrpSpPr>
        <p:grpSpPr>
          <a:xfrm>
            <a:off x="0" y="4572000"/>
            <a:ext cx="9161969" cy="1677035"/>
            <a:chOff x="0" y="2895600"/>
            <a:chExt cx="9161969" cy="1677035"/>
          </a:xfrm>
        </p:grpSpPr>
        <p:pic>
          <p:nvPicPr>
            <p:cNvPr id="22" name="Picture 21"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a:fillRect/>
            </a:stretch>
          </p:blipFill>
          <p:spPr>
            <a:xfrm>
              <a:off x="0" y="4251471"/>
              <a:ext cx="7644384" cy="321164"/>
            </a:xfrm>
            <a:prstGeom prst="rect">
              <a:avLst/>
            </a:prstGeom>
          </p:spPr>
        </p:pic>
        <p:pic>
          <p:nvPicPr>
            <p:cNvPr id="23" name="Picture 22"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a:fillRect/>
            </a:stretch>
          </p:blipFill>
          <p:spPr>
            <a:xfrm>
              <a:off x="7717217" y="4259262"/>
              <a:ext cx="1444752" cy="144270"/>
            </a:xfrm>
            <a:prstGeom prst="rect">
              <a:avLst/>
            </a:prstGeom>
          </p:spPr>
        </p:pic>
        <p:sp>
          <p:nvSpPr>
            <p:cNvPr id="24" name="Rectangle 23"/>
            <p:cNvSpPr/>
            <p:nvPr/>
          </p:nvSpPr>
          <p:spPr>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24255" y="609597"/>
            <a:ext cx="6896534" cy="3592750"/>
          </a:xfrm>
        </p:spPr>
        <p:txBody>
          <a:bodyPr anchor="ctr"/>
          <a:lstStyle>
            <a:lvl1pPr>
              <a:defRPr sz="3200"/>
            </a:lvl1pPr>
          </a:lstStyle>
          <a:p>
            <a:r>
              <a:rPr lang="ru-RU" smtClean="0"/>
              <a:t>Образец заголовка</a:t>
            </a:r>
            <a:endParaRPr lang="en-US" dirty="0"/>
          </a:p>
        </p:txBody>
      </p:sp>
      <p:sp>
        <p:nvSpPr>
          <p:cNvPr id="4" name="Text Placeholder 3"/>
          <p:cNvSpPr>
            <a:spLocks noGrp="1"/>
          </p:cNvSpPr>
          <p:nvPr>
            <p:ph type="body" sz="half" idx="2"/>
          </p:nvPr>
        </p:nvSpPr>
        <p:spPr>
          <a:xfrm>
            <a:off x="531638" y="4710340"/>
            <a:ext cx="6889151" cy="1101764"/>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endParaRPr lang="ru-RU" smtClean="0"/>
          </a:p>
        </p:txBody>
      </p:sp>
      <p:sp>
        <p:nvSpPr>
          <p:cNvPr id="5" name="Date Placeholder 4"/>
          <p:cNvSpPr>
            <a:spLocks noGrp="1"/>
          </p:cNvSpPr>
          <p:nvPr>
            <p:ph type="dt" sz="half" idx="10"/>
          </p:nvPr>
        </p:nvSpPr>
        <p:spPr/>
        <p:txBody>
          <a:bodyPr/>
          <a:lstStyle/>
          <a:p>
            <a:fld id="{1E8CDC73-5FB2-4B40-B0C8-CBCA66D6DB72}" type="datetimeFigureOut">
              <a:rPr lang="ru-RU" smtClean="0"/>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a:xfrm>
            <a:off x="7856438" y="4711616"/>
            <a:ext cx="1149836" cy="1090789"/>
          </a:xfrm>
        </p:spPr>
        <p:txBody>
          <a:bodyPr/>
          <a:lstStyle/>
          <a:p>
            <a:fld id="{E8338262-BEDF-40C9-AF07-00AB8B03D11D}" type="slidenum">
              <a:rPr lang="ru-RU" smtClean="0"/>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grpSp>
        <p:nvGrpSpPr>
          <p:cNvPr id="29" name="Group 28"/>
          <p:cNvGrpSpPr/>
          <p:nvPr/>
        </p:nvGrpSpPr>
        <p:grpSpPr>
          <a:xfrm>
            <a:off x="0" y="4572000"/>
            <a:ext cx="9161969" cy="1677035"/>
            <a:chOff x="0" y="2895600"/>
            <a:chExt cx="9161969" cy="1677035"/>
          </a:xfrm>
        </p:grpSpPr>
        <p:pic>
          <p:nvPicPr>
            <p:cNvPr id="30" name="Picture 29"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a:fillRect/>
            </a:stretch>
          </p:blipFill>
          <p:spPr>
            <a:xfrm>
              <a:off x="0" y="4251471"/>
              <a:ext cx="7644384" cy="321164"/>
            </a:xfrm>
            <a:prstGeom prst="rect">
              <a:avLst/>
            </a:prstGeom>
          </p:spPr>
        </p:pic>
        <p:pic>
          <p:nvPicPr>
            <p:cNvPr id="31" name="Picture 30"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a:fillRect/>
            </a:stretch>
          </p:blipFill>
          <p:spPr>
            <a:xfrm>
              <a:off x="7717217" y="4259262"/>
              <a:ext cx="1444752" cy="144270"/>
            </a:xfrm>
            <a:prstGeom prst="rect">
              <a:avLst/>
            </a:prstGeom>
          </p:spPr>
        </p:pic>
        <p:sp>
          <p:nvSpPr>
            <p:cNvPr id="32" name="Rectangle 31"/>
            <p:cNvSpPr/>
            <p:nvPr/>
          </p:nvSpPr>
          <p:spPr>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67921" y="616983"/>
            <a:ext cx="6425147" cy="3036061"/>
          </a:xfrm>
        </p:spPr>
        <p:txBody>
          <a:bodyPr anchor="ctr"/>
          <a:lstStyle>
            <a:lvl1pPr>
              <a:defRPr sz="3200"/>
            </a:lvl1pPr>
          </a:lstStyle>
          <a:p>
            <a:r>
              <a:rPr lang="ru-RU" smtClean="0"/>
              <a:t>Образец заголовка</a:t>
            </a:r>
            <a:endParaRPr lang="en-US" dirty="0"/>
          </a:p>
        </p:txBody>
      </p:sp>
      <p:sp>
        <p:nvSpPr>
          <p:cNvPr id="12" name="Text Placeholder 3"/>
          <p:cNvSpPr>
            <a:spLocks noGrp="1"/>
          </p:cNvSpPr>
          <p:nvPr>
            <p:ph type="body" sz="half" idx="13"/>
          </p:nvPr>
        </p:nvSpPr>
        <p:spPr>
          <a:xfrm>
            <a:off x="989438" y="3660763"/>
            <a:ext cx="5987731"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endParaRPr lang="ru-RU" smtClean="0"/>
          </a:p>
        </p:txBody>
      </p:sp>
      <p:sp>
        <p:nvSpPr>
          <p:cNvPr id="4" name="Text Placeholder 3"/>
          <p:cNvSpPr>
            <a:spLocks noGrp="1"/>
          </p:cNvSpPr>
          <p:nvPr>
            <p:ph type="body" sz="half" idx="2"/>
          </p:nvPr>
        </p:nvSpPr>
        <p:spPr>
          <a:xfrm>
            <a:off x="531638" y="4710340"/>
            <a:ext cx="6903919" cy="1101764"/>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endParaRPr lang="ru-RU" smtClean="0"/>
          </a:p>
        </p:txBody>
      </p:sp>
      <p:sp>
        <p:nvSpPr>
          <p:cNvPr id="5" name="Date Placeholder 4"/>
          <p:cNvSpPr>
            <a:spLocks noGrp="1"/>
          </p:cNvSpPr>
          <p:nvPr>
            <p:ph type="dt" sz="half" idx="10"/>
          </p:nvPr>
        </p:nvSpPr>
        <p:spPr/>
        <p:txBody>
          <a:bodyPr/>
          <a:lstStyle/>
          <a:p>
            <a:fld id="{1E8CDC73-5FB2-4B40-B0C8-CBCA66D6DB72}" type="datetimeFigureOut">
              <a:rPr lang="ru-RU" smtClean="0"/>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a:xfrm>
            <a:off x="7856438" y="4709926"/>
            <a:ext cx="1149836" cy="1090789"/>
          </a:xfrm>
        </p:spPr>
        <p:txBody>
          <a:bodyPr/>
          <a:lstStyle/>
          <a:p>
            <a:fld id="{E8338262-BEDF-40C9-AF07-00AB8B03D11D}" type="slidenum">
              <a:rPr lang="ru-RU" smtClean="0"/>
            </a:fld>
            <a:endParaRPr lang="ru-RU"/>
          </a:p>
        </p:txBody>
      </p:sp>
      <p:sp>
        <p:nvSpPr>
          <p:cNvPr id="27" name="TextBox 26"/>
          <p:cNvSpPr txBox="1"/>
          <p:nvPr/>
        </p:nvSpPr>
        <p:spPr>
          <a:xfrm>
            <a:off x="270932" y="748116"/>
            <a:ext cx="5334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endParaRPr lang="en-US" sz="7200" dirty="0">
              <a:solidFill>
                <a:schemeClr val="tx1"/>
              </a:solidFill>
              <a:effectLst/>
            </a:endParaRPr>
          </a:p>
        </p:txBody>
      </p:sp>
      <p:sp>
        <p:nvSpPr>
          <p:cNvPr id="28" name="TextBox 27"/>
          <p:cNvSpPr txBox="1"/>
          <p:nvPr/>
        </p:nvSpPr>
        <p:spPr>
          <a:xfrm>
            <a:off x="6967191" y="2998573"/>
            <a:ext cx="457200" cy="584777"/>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endParaRPr lang="en-US" sz="7200" dirty="0">
              <a:solidFill>
                <a:schemeClr val="tx1"/>
              </a:solidFill>
              <a:effectLst/>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grpSp>
        <p:nvGrpSpPr>
          <p:cNvPr id="22" name="Group 21"/>
          <p:cNvGrpSpPr/>
          <p:nvPr/>
        </p:nvGrpSpPr>
        <p:grpSpPr>
          <a:xfrm>
            <a:off x="0" y="4572000"/>
            <a:ext cx="9161969" cy="1677035"/>
            <a:chOff x="0" y="2895600"/>
            <a:chExt cx="9161969" cy="1677035"/>
          </a:xfrm>
        </p:grpSpPr>
        <p:pic>
          <p:nvPicPr>
            <p:cNvPr id="23" name="Picture 22"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a:fillRect/>
            </a:stretch>
          </p:blipFill>
          <p:spPr>
            <a:xfrm>
              <a:off x="0" y="4251471"/>
              <a:ext cx="7644384" cy="321164"/>
            </a:xfrm>
            <a:prstGeom prst="rect">
              <a:avLst/>
            </a:prstGeom>
          </p:spPr>
        </p:pic>
        <p:pic>
          <p:nvPicPr>
            <p:cNvPr id="24" name="Picture 23"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a:fillRect/>
            </a:stretch>
          </p:blipFill>
          <p:spPr>
            <a:xfrm>
              <a:off x="7717217" y="4259262"/>
              <a:ext cx="1444752" cy="144270"/>
            </a:xfrm>
            <a:prstGeom prst="rect">
              <a:avLst/>
            </a:prstGeom>
          </p:spPr>
        </p:pic>
        <p:sp>
          <p:nvSpPr>
            <p:cNvPr id="25" name="Rectangle 24"/>
            <p:cNvSpPr/>
            <p:nvPr/>
          </p:nvSpPr>
          <p:spPr>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8" y="4710340"/>
            <a:ext cx="6896534" cy="589812"/>
          </a:xfrm>
        </p:spPr>
        <p:txBody>
          <a:bodyPr anchor="b"/>
          <a:lstStyle>
            <a:lvl1pPr>
              <a:defRPr sz="3200"/>
            </a:lvl1pPr>
          </a:lstStyle>
          <a:p>
            <a:r>
              <a:rPr lang="ru-RU" smtClean="0"/>
              <a:t>Образец заголовка</a:t>
            </a:r>
            <a:endParaRPr lang="en-US" dirty="0"/>
          </a:p>
        </p:txBody>
      </p:sp>
      <p:sp>
        <p:nvSpPr>
          <p:cNvPr id="4" name="Text Placeholder 3"/>
          <p:cNvSpPr>
            <a:spLocks noGrp="1"/>
          </p:cNvSpPr>
          <p:nvPr>
            <p:ph type="body" sz="half" idx="2"/>
          </p:nvPr>
        </p:nvSpPr>
        <p:spPr>
          <a:xfrm>
            <a:off x="531639" y="5300150"/>
            <a:ext cx="6896534" cy="51195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endParaRPr lang="ru-RU" smtClean="0"/>
          </a:p>
        </p:txBody>
      </p:sp>
      <p:sp>
        <p:nvSpPr>
          <p:cNvPr id="5" name="Date Placeholder 4"/>
          <p:cNvSpPr>
            <a:spLocks noGrp="1"/>
          </p:cNvSpPr>
          <p:nvPr>
            <p:ph type="dt" sz="half" idx="10"/>
          </p:nvPr>
        </p:nvSpPr>
        <p:spPr/>
        <p:txBody>
          <a:bodyPr/>
          <a:lstStyle/>
          <a:p>
            <a:fld id="{1E8CDC73-5FB2-4B40-B0C8-CBCA66D6DB72}" type="datetimeFigureOut">
              <a:rPr lang="ru-RU" smtClean="0"/>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a:xfrm>
            <a:off x="7856438" y="4709926"/>
            <a:ext cx="1149836" cy="1090789"/>
          </a:xfrm>
        </p:spPr>
        <p:txBody>
          <a:bodyPr/>
          <a:lstStyle/>
          <a:p>
            <a:fld id="{E8338262-BEDF-40C9-AF07-00AB8B03D11D}" type="slidenum">
              <a:rPr lang="ru-RU" smtClean="0"/>
            </a:fld>
            <a:endParaRPr lang="ru-RU"/>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grpSp>
        <p:nvGrpSpPr>
          <p:cNvPr id="23" name="Group 22"/>
          <p:cNvGrpSpPr/>
          <p:nvPr/>
        </p:nvGrpSpPr>
        <p:grpSpPr>
          <a:xfrm>
            <a:off x="0" y="609600"/>
            <a:ext cx="9161969" cy="1677035"/>
            <a:chOff x="0" y="2895600"/>
            <a:chExt cx="9161969" cy="1677035"/>
          </a:xfrm>
        </p:grpSpPr>
        <p:pic>
          <p:nvPicPr>
            <p:cNvPr id="24" name="Picture 23"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a:fillRect/>
            </a:stretch>
          </p:blipFill>
          <p:spPr>
            <a:xfrm>
              <a:off x="0" y="4251471"/>
              <a:ext cx="7644384" cy="321164"/>
            </a:xfrm>
            <a:prstGeom prst="rect">
              <a:avLst/>
            </a:prstGeom>
          </p:spPr>
        </p:pic>
        <p:pic>
          <p:nvPicPr>
            <p:cNvPr id="25" name="Picture 24"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a:fillRect/>
            </a:stretch>
          </p:blipFill>
          <p:spPr>
            <a:xfrm>
              <a:off x="7717217" y="4259262"/>
              <a:ext cx="1444752" cy="144270"/>
            </a:xfrm>
            <a:prstGeom prst="rect">
              <a:avLst/>
            </a:prstGeom>
          </p:spPr>
        </p:pic>
        <p:sp>
          <p:nvSpPr>
            <p:cNvPr id="26" name="Rectangle 25"/>
            <p:cNvSpPr/>
            <p:nvPr/>
          </p:nvSpPr>
          <p:spPr>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15" name="Title 1"/>
          <p:cNvSpPr>
            <a:spLocks noGrp="1"/>
          </p:cNvSpPr>
          <p:nvPr>
            <p:ph type="title"/>
          </p:nvPr>
        </p:nvSpPr>
        <p:spPr>
          <a:xfrm>
            <a:off x="531639" y="753228"/>
            <a:ext cx="6896534" cy="1080938"/>
          </a:xfrm>
        </p:spPr>
        <p:txBody>
          <a:bodyPr/>
          <a:lstStyle/>
          <a:p>
            <a:r>
              <a:rPr lang="ru-RU" smtClean="0"/>
              <a:t>Образец заголовка</a:t>
            </a:r>
            <a:endParaRPr lang="en-US" dirty="0"/>
          </a:p>
        </p:txBody>
      </p:sp>
      <p:sp>
        <p:nvSpPr>
          <p:cNvPr id="7" name="Text Placeholder 2"/>
          <p:cNvSpPr>
            <a:spLocks noGrp="1"/>
          </p:cNvSpPr>
          <p:nvPr>
            <p:ph type="body" idx="1"/>
          </p:nvPr>
        </p:nvSpPr>
        <p:spPr>
          <a:xfrm>
            <a:off x="532629" y="2329489"/>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endParaRPr lang="ru-RU" smtClean="0"/>
          </a:p>
        </p:txBody>
      </p:sp>
      <p:sp>
        <p:nvSpPr>
          <p:cNvPr id="8" name="Text Placeholder 3"/>
          <p:cNvSpPr>
            <a:spLocks noGrp="1"/>
          </p:cNvSpPr>
          <p:nvPr>
            <p:ph type="body" sz="half" idx="15"/>
          </p:nvPr>
        </p:nvSpPr>
        <p:spPr>
          <a:xfrm>
            <a:off x="539777" y="3015290"/>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endParaRPr lang="ru-RU" smtClean="0"/>
          </a:p>
        </p:txBody>
      </p:sp>
      <p:sp>
        <p:nvSpPr>
          <p:cNvPr id="9" name="Text Placeholder 4"/>
          <p:cNvSpPr>
            <a:spLocks noGrp="1"/>
          </p:cNvSpPr>
          <p:nvPr>
            <p:ph type="body" sz="quarter" idx="3"/>
          </p:nvPr>
        </p:nvSpPr>
        <p:spPr>
          <a:xfrm>
            <a:off x="2878413" y="2336873"/>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endParaRPr lang="ru-RU" smtClean="0"/>
          </a:p>
        </p:txBody>
      </p:sp>
      <p:sp>
        <p:nvSpPr>
          <p:cNvPr id="10" name="Text Placeholder 3"/>
          <p:cNvSpPr>
            <a:spLocks noGrp="1"/>
          </p:cNvSpPr>
          <p:nvPr>
            <p:ph type="body" sz="half" idx="16"/>
          </p:nvPr>
        </p:nvSpPr>
        <p:spPr>
          <a:xfrm>
            <a:off x="2879710" y="3007906"/>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endParaRPr lang="ru-RU" smtClean="0"/>
          </a:p>
        </p:txBody>
      </p:sp>
      <p:sp>
        <p:nvSpPr>
          <p:cNvPr id="11" name="Text Placeholder 4"/>
          <p:cNvSpPr>
            <a:spLocks noGrp="1"/>
          </p:cNvSpPr>
          <p:nvPr>
            <p:ph type="body" sz="quarter" idx="13"/>
          </p:nvPr>
        </p:nvSpPr>
        <p:spPr>
          <a:xfrm>
            <a:off x="5226136" y="2336873"/>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endParaRPr lang="ru-RU" smtClean="0"/>
          </a:p>
        </p:txBody>
      </p:sp>
      <p:sp>
        <p:nvSpPr>
          <p:cNvPr id="12" name="Text Placeholder 3"/>
          <p:cNvSpPr>
            <a:spLocks noGrp="1"/>
          </p:cNvSpPr>
          <p:nvPr>
            <p:ph type="body" sz="half" idx="17"/>
          </p:nvPr>
        </p:nvSpPr>
        <p:spPr>
          <a:xfrm>
            <a:off x="5233520" y="3007905"/>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endParaRPr lang="ru-RU" smtClean="0"/>
          </a:p>
        </p:txBody>
      </p:sp>
      <p:sp>
        <p:nvSpPr>
          <p:cNvPr id="3" name="Date Placeholder 2"/>
          <p:cNvSpPr>
            <a:spLocks noGrp="1"/>
          </p:cNvSpPr>
          <p:nvPr>
            <p:ph type="dt" sz="half" idx="10"/>
          </p:nvPr>
        </p:nvSpPr>
        <p:spPr/>
        <p:txBody>
          <a:bodyPr/>
          <a:lstStyle/>
          <a:p>
            <a:fld id="{1E8CDC73-5FB2-4B40-B0C8-CBCA66D6DB72}" type="datetimeFigureOut">
              <a:rPr lang="ru-RU" smtClean="0"/>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E8338262-BEDF-40C9-AF07-00AB8B03D11D}" type="slidenum">
              <a:rPr lang="ru-RU" smtClean="0"/>
            </a:fld>
            <a:endParaRPr lang="ru-RU"/>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grpSp>
        <p:nvGrpSpPr>
          <p:cNvPr id="34" name="Group 33"/>
          <p:cNvGrpSpPr/>
          <p:nvPr/>
        </p:nvGrpSpPr>
        <p:grpSpPr>
          <a:xfrm>
            <a:off x="0" y="609600"/>
            <a:ext cx="9161969" cy="1677035"/>
            <a:chOff x="0" y="2895600"/>
            <a:chExt cx="9161969" cy="1677035"/>
          </a:xfrm>
        </p:grpSpPr>
        <p:pic>
          <p:nvPicPr>
            <p:cNvPr id="35" name="Picture 34"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a:fillRect/>
            </a:stretch>
          </p:blipFill>
          <p:spPr>
            <a:xfrm>
              <a:off x="0" y="4251471"/>
              <a:ext cx="7644384" cy="321164"/>
            </a:xfrm>
            <a:prstGeom prst="rect">
              <a:avLst/>
            </a:prstGeom>
          </p:spPr>
        </p:pic>
        <p:pic>
          <p:nvPicPr>
            <p:cNvPr id="36" name="Picture 35"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a:fillRect/>
            </a:stretch>
          </p:blipFill>
          <p:spPr>
            <a:xfrm>
              <a:off x="7717217" y="4259262"/>
              <a:ext cx="1444752" cy="144270"/>
            </a:xfrm>
            <a:prstGeom prst="rect">
              <a:avLst/>
            </a:prstGeom>
          </p:spPr>
        </p:pic>
        <p:sp>
          <p:nvSpPr>
            <p:cNvPr id="37" name="Rectangle 36"/>
            <p:cNvSpPr/>
            <p:nvPr/>
          </p:nvSpPr>
          <p:spPr>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8" name="Rectangle 37"/>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0" name="Title 1"/>
          <p:cNvSpPr>
            <a:spLocks noGrp="1"/>
          </p:cNvSpPr>
          <p:nvPr>
            <p:ph type="title"/>
          </p:nvPr>
        </p:nvSpPr>
        <p:spPr>
          <a:xfrm>
            <a:off x="531639" y="753228"/>
            <a:ext cx="6896534" cy="1080938"/>
          </a:xfrm>
        </p:spPr>
        <p:txBody>
          <a:bodyPr/>
          <a:lstStyle/>
          <a:p>
            <a:r>
              <a:rPr lang="ru-RU" smtClean="0"/>
              <a:t>Образец заголовка</a:t>
            </a:r>
            <a:endParaRPr lang="en-US" dirty="0"/>
          </a:p>
        </p:txBody>
      </p:sp>
      <p:sp>
        <p:nvSpPr>
          <p:cNvPr id="19" name="Text Placeholder 2"/>
          <p:cNvSpPr>
            <a:spLocks noGrp="1"/>
          </p:cNvSpPr>
          <p:nvPr>
            <p:ph type="body" idx="1"/>
          </p:nvPr>
        </p:nvSpPr>
        <p:spPr>
          <a:xfrm>
            <a:off x="532391" y="4297503"/>
            <a:ext cx="2192257"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endParaRPr lang="ru-RU" smtClean="0"/>
          </a:p>
        </p:txBody>
      </p:sp>
      <p:sp>
        <p:nvSpPr>
          <p:cNvPr id="20" name="Picture Placeholder 2"/>
          <p:cNvSpPr>
            <a:spLocks noGrp="1" noChangeAspect="1"/>
          </p:cNvSpPr>
          <p:nvPr>
            <p:ph type="pic" idx="15"/>
          </p:nvPr>
        </p:nvSpPr>
        <p:spPr>
          <a:xfrm>
            <a:off x="532391" y="2336873"/>
            <a:ext cx="2192257"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1" name="Text Placeholder 3"/>
          <p:cNvSpPr>
            <a:spLocks noGrp="1"/>
          </p:cNvSpPr>
          <p:nvPr>
            <p:ph type="body" sz="half" idx="18"/>
          </p:nvPr>
        </p:nvSpPr>
        <p:spPr>
          <a:xfrm>
            <a:off x="532391" y="4873765"/>
            <a:ext cx="219225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endParaRPr lang="ru-RU" smtClean="0"/>
          </a:p>
        </p:txBody>
      </p:sp>
      <p:sp>
        <p:nvSpPr>
          <p:cNvPr id="22" name="Text Placeholder 4"/>
          <p:cNvSpPr>
            <a:spLocks noGrp="1"/>
          </p:cNvSpPr>
          <p:nvPr>
            <p:ph type="body" sz="quarter" idx="3"/>
          </p:nvPr>
        </p:nvSpPr>
        <p:spPr>
          <a:xfrm>
            <a:off x="2870497" y="4297503"/>
            <a:ext cx="221507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endParaRPr lang="ru-RU" smtClean="0"/>
          </a:p>
        </p:txBody>
      </p:sp>
      <p:sp>
        <p:nvSpPr>
          <p:cNvPr id="23" name="Picture Placeholder 2"/>
          <p:cNvSpPr>
            <a:spLocks noGrp="1" noChangeAspect="1"/>
          </p:cNvSpPr>
          <p:nvPr>
            <p:ph type="pic" idx="21"/>
          </p:nvPr>
        </p:nvSpPr>
        <p:spPr>
          <a:xfrm>
            <a:off x="2870497" y="2336873"/>
            <a:ext cx="221507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4" name="Text Placeholder 3"/>
          <p:cNvSpPr>
            <a:spLocks noGrp="1"/>
          </p:cNvSpPr>
          <p:nvPr>
            <p:ph type="body" sz="half" idx="19"/>
          </p:nvPr>
        </p:nvSpPr>
        <p:spPr>
          <a:xfrm>
            <a:off x="2869483" y="4873764"/>
            <a:ext cx="2218004"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endParaRPr lang="ru-RU" smtClean="0"/>
          </a:p>
        </p:txBody>
      </p:sp>
      <p:sp>
        <p:nvSpPr>
          <p:cNvPr id="25" name="Text Placeholder 4"/>
          <p:cNvSpPr>
            <a:spLocks noGrp="1"/>
          </p:cNvSpPr>
          <p:nvPr>
            <p:ph type="body" sz="quarter" idx="13"/>
          </p:nvPr>
        </p:nvSpPr>
        <p:spPr>
          <a:xfrm>
            <a:off x="5231028" y="4297503"/>
            <a:ext cx="2194333"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endParaRPr lang="ru-RU" smtClean="0"/>
          </a:p>
        </p:txBody>
      </p:sp>
      <p:sp>
        <p:nvSpPr>
          <p:cNvPr id="26" name="Picture Placeholder 2"/>
          <p:cNvSpPr>
            <a:spLocks noGrp="1" noChangeAspect="1"/>
          </p:cNvSpPr>
          <p:nvPr>
            <p:ph type="pic" idx="22"/>
          </p:nvPr>
        </p:nvSpPr>
        <p:spPr>
          <a:xfrm>
            <a:off x="5231027" y="2336873"/>
            <a:ext cx="2194333"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7" name="Text Placeholder 3"/>
          <p:cNvSpPr>
            <a:spLocks noGrp="1"/>
          </p:cNvSpPr>
          <p:nvPr>
            <p:ph type="body" sz="half" idx="20"/>
          </p:nvPr>
        </p:nvSpPr>
        <p:spPr>
          <a:xfrm>
            <a:off x="5230934" y="4873762"/>
            <a:ext cx="2197239"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endParaRPr lang="ru-RU" smtClean="0"/>
          </a:p>
        </p:txBody>
      </p:sp>
      <p:sp>
        <p:nvSpPr>
          <p:cNvPr id="3" name="Date Placeholder 2"/>
          <p:cNvSpPr>
            <a:spLocks noGrp="1"/>
          </p:cNvSpPr>
          <p:nvPr>
            <p:ph type="dt" sz="half" idx="10"/>
          </p:nvPr>
        </p:nvSpPr>
        <p:spPr/>
        <p:txBody>
          <a:bodyPr/>
          <a:lstStyle/>
          <a:p>
            <a:fld id="{1E8CDC73-5FB2-4B40-B0C8-CBCA66D6DB72}" type="datetimeFigureOut">
              <a:rPr lang="ru-RU" smtClean="0"/>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E8338262-BEDF-40C9-AF07-00AB8B03D11D}" type="slidenum">
              <a:rPr lang="ru-RU" smtClean="0"/>
            </a:fld>
            <a:endParaRPr lang="ru-RU"/>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grpSp>
        <p:nvGrpSpPr>
          <p:cNvPr id="16" name="Group 15"/>
          <p:cNvGrpSpPr/>
          <p:nvPr/>
        </p:nvGrpSpPr>
        <p:grpSpPr>
          <a:xfrm>
            <a:off x="0" y="609600"/>
            <a:ext cx="9161969" cy="1677035"/>
            <a:chOff x="0" y="2895600"/>
            <a:chExt cx="9161969" cy="1677035"/>
          </a:xfrm>
        </p:grpSpPr>
        <p:pic>
          <p:nvPicPr>
            <p:cNvPr id="17" name="Picture 16"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a:fillRect/>
            </a:stretch>
          </p:blipFill>
          <p:spPr>
            <a:xfrm>
              <a:off x="0" y="4251471"/>
              <a:ext cx="7644384" cy="321164"/>
            </a:xfrm>
            <a:prstGeom prst="rect">
              <a:avLst/>
            </a:prstGeom>
          </p:spPr>
        </p:pic>
        <p:pic>
          <p:nvPicPr>
            <p:cNvPr id="18" name="Picture 17"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a:fillRect/>
            </a:stretch>
          </p:blipFill>
          <p:spPr>
            <a:xfrm>
              <a:off x="7717217" y="4259262"/>
              <a:ext cx="1444752" cy="144270"/>
            </a:xfrm>
            <a:prstGeom prst="rect">
              <a:avLst/>
            </a:prstGeom>
          </p:spPr>
        </p:pic>
        <p:sp>
          <p:nvSpPr>
            <p:cNvPr id="19" name="Rectangle 18"/>
            <p:cNvSpPr/>
            <p:nvPr/>
          </p:nvSpPr>
          <p:spPr>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8"/>
            <a:ext cx="6896534" cy="1080938"/>
          </a:xfrm>
        </p:spPr>
        <p:txBody>
          <a:bodyPr/>
          <a:lstStyle>
            <a:lvl1pPr algn="r">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endParaRPr lang="ru-RU" smtClean="0"/>
          </a:p>
          <a:p>
            <a:pPr lvl="1"/>
            <a:r>
              <a:rPr lang="ru-RU" smtClean="0"/>
              <a:t>Второй уровень</a:t>
            </a:r>
            <a:endParaRPr lang="ru-RU" smtClean="0"/>
          </a:p>
          <a:p>
            <a:pPr lvl="2"/>
            <a:r>
              <a:rPr lang="ru-RU" smtClean="0"/>
              <a:t>Третий уровень</a:t>
            </a:r>
            <a:endParaRPr lang="ru-RU" smtClean="0"/>
          </a:p>
          <a:p>
            <a:pPr lvl="3"/>
            <a:r>
              <a:rPr lang="ru-RU" smtClean="0"/>
              <a:t>Четвертый уровень</a:t>
            </a:r>
            <a:endParaRPr lang="ru-RU" smtClean="0"/>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1E8CDC73-5FB2-4B40-B0C8-CBCA66D6DB72}" type="datetimeFigureOut">
              <a:rPr lang="ru-RU" smtClean="0"/>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8338262-BEDF-40C9-AF07-00AB8B03D11D}" type="slidenum">
              <a:rPr lang="ru-RU" smtClean="0"/>
            </a:fld>
            <a:endParaRPr lang="ru-RU"/>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grpSp>
        <p:nvGrpSpPr>
          <p:cNvPr id="14" name="Group 13"/>
          <p:cNvGrpSpPr/>
          <p:nvPr/>
        </p:nvGrpSpPr>
        <p:grpSpPr>
          <a:xfrm rot="5400000">
            <a:off x="4575305" y="2747178"/>
            <a:ext cx="6862555" cy="1368199"/>
            <a:chOff x="2281445" y="609600"/>
            <a:chExt cx="6862555" cy="1368199"/>
          </a:xfrm>
        </p:grpSpPr>
        <p:sp>
          <p:nvSpPr>
            <p:cNvPr id="12" name="Rectangle 11"/>
            <p:cNvSpPr/>
            <p:nvPr/>
          </p:nvSpPr>
          <p:spPr>
            <a:xfrm>
              <a:off x="2281445" y="609601"/>
              <a:ext cx="5285695"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7710769" y="609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464798" y="609597"/>
            <a:ext cx="1069602" cy="4461936"/>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510241" y="609598"/>
            <a:ext cx="6576359" cy="5326589"/>
          </a:xfrm>
        </p:spPr>
        <p:txBody>
          <a:bodyPr vert="eaVert"/>
          <a:lstStyle/>
          <a:p>
            <a:pPr lvl="0"/>
            <a:r>
              <a:rPr lang="ru-RU" smtClean="0"/>
              <a:t>Образец текста</a:t>
            </a:r>
            <a:endParaRPr lang="ru-RU" smtClean="0"/>
          </a:p>
          <a:p>
            <a:pPr lvl="1"/>
            <a:r>
              <a:rPr lang="ru-RU" smtClean="0"/>
              <a:t>Второй уровень</a:t>
            </a:r>
            <a:endParaRPr lang="ru-RU" smtClean="0"/>
          </a:p>
          <a:p>
            <a:pPr lvl="2"/>
            <a:r>
              <a:rPr lang="ru-RU" smtClean="0"/>
              <a:t>Третий уровень</a:t>
            </a:r>
            <a:endParaRPr lang="ru-RU" smtClean="0"/>
          </a:p>
          <a:p>
            <a:pPr lvl="3"/>
            <a:r>
              <a:rPr lang="ru-RU" smtClean="0"/>
              <a:t>Четвертый уровень</a:t>
            </a:r>
            <a:endParaRPr lang="ru-RU" smtClean="0"/>
          </a:p>
          <a:p>
            <a:pPr lvl="4"/>
            <a:r>
              <a:rPr lang="ru-RU" smtClean="0"/>
              <a:t>Пятый уровень</a:t>
            </a:r>
            <a:endParaRPr lang="en-US" dirty="0"/>
          </a:p>
        </p:txBody>
      </p:sp>
      <p:sp>
        <p:nvSpPr>
          <p:cNvPr id="4" name="Date Placeholder 3"/>
          <p:cNvSpPr>
            <a:spLocks noGrp="1"/>
          </p:cNvSpPr>
          <p:nvPr>
            <p:ph type="dt" sz="half" idx="10"/>
          </p:nvPr>
        </p:nvSpPr>
        <p:spPr>
          <a:xfrm>
            <a:off x="5029144" y="5936188"/>
            <a:ext cx="2057400" cy="365125"/>
          </a:xfrm>
        </p:spPr>
        <p:txBody>
          <a:bodyPr/>
          <a:lstStyle/>
          <a:p>
            <a:fld id="{1E8CDC73-5FB2-4B40-B0C8-CBCA66D6DB72}" type="datetimeFigureOut">
              <a:rPr lang="ru-RU" smtClean="0"/>
            </a:fld>
            <a:endParaRPr lang="ru-RU"/>
          </a:p>
        </p:txBody>
      </p:sp>
      <p:sp>
        <p:nvSpPr>
          <p:cNvPr id="5" name="Footer Placeholder 4"/>
          <p:cNvSpPr>
            <a:spLocks noGrp="1"/>
          </p:cNvSpPr>
          <p:nvPr>
            <p:ph type="ftr" sz="quarter" idx="11"/>
          </p:nvPr>
        </p:nvSpPr>
        <p:spPr>
          <a:xfrm>
            <a:off x="510241" y="5936189"/>
            <a:ext cx="4518959" cy="365125"/>
          </a:xfrm>
        </p:spPr>
        <p:txBody>
          <a:bodyPr/>
          <a:lstStyle/>
          <a:p>
            <a:endParaRPr lang="ru-RU"/>
          </a:p>
        </p:txBody>
      </p:sp>
      <p:sp>
        <p:nvSpPr>
          <p:cNvPr id="6" name="Slide Number Placeholder 5"/>
          <p:cNvSpPr>
            <a:spLocks noGrp="1"/>
          </p:cNvSpPr>
          <p:nvPr>
            <p:ph type="sldNum" sz="quarter" idx="12"/>
          </p:nvPr>
        </p:nvSpPr>
        <p:spPr>
          <a:xfrm>
            <a:off x="7431152" y="5432500"/>
            <a:ext cx="1149636" cy="1273100"/>
          </a:xfrm>
        </p:spPr>
        <p:txBody>
          <a:bodyPr anchor="t"/>
          <a:lstStyle>
            <a:lvl1pPr algn="ctr">
              <a:defRPr/>
            </a:lvl1pPr>
          </a:lstStyle>
          <a:p>
            <a:fld id="{E8338262-BEDF-40C9-AF07-00AB8B03D11D}" type="slidenum">
              <a:rPr lang="ru-RU" smtClean="0"/>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9" Type="http://schemas.openxmlformats.org/officeDocument/2006/relationships/theme" Target="../theme/theme1.xml"/><Relationship Id="rId18" Type="http://schemas.openxmlformats.org/officeDocument/2006/relationships/image" Target="../media/image3.png"/><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7" name="Picture 3" descr="C:\Users\James\Desktop\msft\Berlin\build Assets\hashOverlaySD-FullResolve.png"/>
          <p:cNvPicPr>
            <a:picLocks noChangeAspect="1" noChangeArrowheads="1"/>
          </p:cNvPicPr>
          <p:nvPr/>
        </p:nvPicPr>
        <p:blipFill>
          <a:blip r:embed="rId18">
            <a:alphaModFix amt="10000"/>
            <a:extLst>
              <a:ext uri="{28A0092B-C50C-407E-A947-70E740481C1C}">
                <a14:useLocalDpi xmlns:a14="http://schemas.microsoft.com/office/drawing/2010/main" val="0"/>
              </a:ext>
            </a:extLst>
          </a:blip>
          <a:srcRect/>
          <a:stretch>
            <a:fillRect/>
          </a:stretch>
        </p:blipFill>
        <p:spPr bwMode="auto">
          <a:xfrm>
            <a:off x="0" y="1"/>
            <a:ext cx="9144000" cy="6858000"/>
          </a:xfrm>
          <a:prstGeom prst="rect">
            <a:avLst/>
          </a:prstGeom>
        </p:spPr>
      </p:pic>
      <p:sp>
        <p:nvSpPr>
          <p:cNvPr id="2" name="Title Placeholder 1"/>
          <p:cNvSpPr>
            <a:spLocks noGrp="1"/>
          </p:cNvSpPr>
          <p:nvPr>
            <p:ph type="title"/>
          </p:nvPr>
        </p:nvSpPr>
        <p:spPr>
          <a:xfrm>
            <a:off x="531639" y="753228"/>
            <a:ext cx="6896534" cy="1080938"/>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533400" y="2336873"/>
            <a:ext cx="6887389" cy="3599316"/>
          </a:xfrm>
          <a:prstGeom prst="rect">
            <a:avLst/>
          </a:prstGeom>
        </p:spPr>
        <p:txBody>
          <a:bodyPr vert="horz" lIns="91440" tIns="45720" rIns="91440" bIns="45720" rtlCol="0">
            <a:normAutofit/>
          </a:bodyPr>
          <a:lstStyle/>
          <a:p>
            <a:pPr lvl="0"/>
            <a:r>
              <a:rPr lang="ru-RU" smtClean="0"/>
              <a:t>Образец текста</a:t>
            </a:r>
            <a:endParaRPr lang="ru-RU" smtClean="0"/>
          </a:p>
          <a:p>
            <a:pPr lvl="1"/>
            <a:r>
              <a:rPr lang="ru-RU" smtClean="0"/>
              <a:t>Второй уровень</a:t>
            </a:r>
            <a:endParaRPr lang="ru-RU" smtClean="0"/>
          </a:p>
          <a:p>
            <a:pPr lvl="2"/>
            <a:r>
              <a:rPr lang="ru-RU" smtClean="0"/>
              <a:t>Третий уровень</a:t>
            </a:r>
            <a:endParaRPr lang="ru-RU" smtClean="0"/>
          </a:p>
          <a:p>
            <a:pPr lvl="3"/>
            <a:r>
              <a:rPr lang="ru-RU" smtClean="0"/>
              <a:t>Четвертый уровень</a:t>
            </a:r>
            <a:endParaRPr lang="ru-RU" smtClean="0"/>
          </a:p>
          <a:p>
            <a:pPr lvl="4"/>
            <a:r>
              <a:rPr lang="ru-RU" smtClean="0"/>
              <a:t>Пятый уровень</a:t>
            </a:r>
            <a:endParaRPr lang="en-US" dirty="0"/>
          </a:p>
        </p:txBody>
      </p:sp>
      <p:sp>
        <p:nvSpPr>
          <p:cNvPr id="4" name="Date Placeholder 3"/>
          <p:cNvSpPr>
            <a:spLocks noGrp="1"/>
          </p:cNvSpPr>
          <p:nvPr>
            <p:ph type="dt" sz="half" idx="2"/>
          </p:nvPr>
        </p:nvSpPr>
        <p:spPr>
          <a:xfrm>
            <a:off x="5367881" y="5936188"/>
            <a:ext cx="20574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1E8CDC73-5FB2-4B40-B0C8-CBCA66D6DB72}" type="datetimeFigureOut">
              <a:rPr lang="ru-RU" smtClean="0"/>
            </a:fld>
            <a:endParaRPr lang="ru-RU"/>
          </a:p>
        </p:txBody>
      </p:sp>
      <p:sp>
        <p:nvSpPr>
          <p:cNvPr id="5" name="Footer Placeholder 4"/>
          <p:cNvSpPr>
            <a:spLocks noGrp="1"/>
          </p:cNvSpPr>
          <p:nvPr>
            <p:ph type="ftr" sz="quarter" idx="3"/>
          </p:nvPr>
        </p:nvSpPr>
        <p:spPr>
          <a:xfrm>
            <a:off x="533400" y="5936189"/>
            <a:ext cx="4834673"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7848600" y="753228"/>
            <a:ext cx="1157674"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E8338262-BEDF-40C9-AF07-00AB8B03D11D}" type="slidenum">
              <a:rPr lang="ru-RU" smtClean="0"/>
            </a:fld>
            <a:endParaRPr lang="ru-RU"/>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8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8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8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8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8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8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8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8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image" Target="../media/image8.jpe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jpe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jpe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jpe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jpeg"/></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8.jpeg"/><Relationship Id="rId1" Type="http://schemas.openxmlformats.org/officeDocument/2006/relationships/image" Target="../media/image17.jpe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9.jpe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0.jpe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1.jpe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2.jpe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3.jpe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4.jpe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banner.jpg"/>
          <p:cNvPicPr>
            <a:picLocks noChangeAspect="1"/>
          </p:cNvPicPr>
          <p:nvPr/>
        </p:nvPicPr>
        <p:blipFill>
          <a:blip r:embed="rId1" cstate="print"/>
          <a:stretch>
            <a:fillRect/>
          </a:stretch>
        </p:blipFill>
        <p:spPr>
          <a:xfrm>
            <a:off x="500034" y="571480"/>
            <a:ext cx="8143932" cy="1643074"/>
          </a:xfrm>
          <a:prstGeom prst="rect">
            <a:avLst/>
          </a:prstGeom>
        </p:spPr>
      </p:pic>
      <p:sp>
        <p:nvSpPr>
          <p:cNvPr id="6" name="Заголовок 5"/>
          <p:cNvSpPr>
            <a:spLocks noGrp="1"/>
          </p:cNvSpPr>
          <p:nvPr>
            <p:ph type="ctrTitle"/>
          </p:nvPr>
        </p:nvSpPr>
        <p:spPr>
          <a:xfrm>
            <a:off x="1331640" y="2636912"/>
            <a:ext cx="3913312" cy="1345486"/>
          </a:xfrm>
        </p:spPr>
        <p:txBody>
          <a:bodyPr/>
          <a:lstStyle/>
          <a:p>
            <a:r>
              <a:rPr sz="8000" dirty="0" smtClean="0"/>
              <a:t>III </a:t>
            </a:r>
            <a:r>
              <a:rPr lang="ru-RU" sz="8000" dirty="0" smtClean="0"/>
              <a:t>Рейх</a:t>
            </a:r>
            <a:endParaRPr lang="ru-RU" sz="8000" dirty="0"/>
          </a:p>
        </p:txBody>
      </p:sp>
      <p:sp>
        <p:nvSpPr>
          <p:cNvPr id="7" name="Заголовок 1"/>
          <p:cNvSpPr>
            <a:spLocks noGrp="1"/>
          </p:cNvSpPr>
          <p:nvPr>
            <p:ph type="subTitle" idx="1"/>
          </p:nvPr>
        </p:nvSpPr>
        <p:spPr>
          <a:xfrm>
            <a:off x="419100" y="4490891"/>
            <a:ext cx="8305800" cy="2000264"/>
          </a:xfrm>
        </p:spPr>
        <p:txBody>
          <a:bodyPr>
            <a:normAutofit lnSpcReduction="10000"/>
          </a:bodyPr>
          <a:lstStyle/>
          <a:p>
            <a:r>
              <a:rPr lang="ru-RU" sz="3600" dirty="0" smtClean="0"/>
              <a:t>24 марта 1933 года — 23 мая 1945 года </a:t>
            </a:r>
            <a:br>
              <a:rPr lang="ru-RU" dirty="0" smtClean="0"/>
            </a:br>
            <a:endParaRPr lang="ru-RU" dirty="0" smtClean="0"/>
          </a:p>
          <a:p>
            <a:pPr algn="r"/>
            <a:r>
              <a:rPr lang="ru-RU" i="1" dirty="0" smtClean="0"/>
              <a:t> Ein Volk, ein Reich, ein Führer</a:t>
            </a:r>
            <a:endParaRPr lang="ru-RU" i="1" dirty="0" smtClean="0"/>
          </a:p>
          <a:p>
            <a:pPr algn="r"/>
            <a:r>
              <a:rPr lang="ru-RU" dirty="0" smtClean="0"/>
              <a:t>(Один народ, одна империя, один фюрер)</a:t>
            </a:r>
            <a:endParaRPr lang="ru-RU" dirty="0"/>
          </a:p>
        </p:txBody>
      </p:sp>
      <p:sp>
        <p:nvSpPr>
          <p:cNvPr id="2" name="TextBox 1"/>
          <p:cNvSpPr txBox="1"/>
          <p:nvPr/>
        </p:nvSpPr>
        <p:spPr>
          <a:xfrm>
            <a:off x="6804248" y="2844891"/>
            <a:ext cx="2808312" cy="706755"/>
          </a:xfrm>
          <a:prstGeom prst="rect">
            <a:avLst/>
          </a:prstGeom>
          <a:noFill/>
        </p:spPr>
        <p:txBody>
          <a:bodyPr wrap="square" rtlCol="0">
            <a:spAutoFit/>
          </a:bodyPr>
          <a:lstStyle/>
          <a:p>
            <a:r>
              <a:rPr lang="ru-RU" sz="2000" dirty="0" smtClean="0">
                <a:solidFill>
                  <a:schemeClr val="bg1"/>
                </a:solidFill>
              </a:rPr>
              <a:t>Выполнил:</a:t>
            </a:r>
            <a:endParaRPr lang="ru-RU" sz="2000" dirty="0" smtClean="0">
              <a:solidFill>
                <a:schemeClr val="bg1"/>
              </a:solidFill>
            </a:endParaRPr>
          </a:p>
          <a:p>
            <a:r>
              <a:rPr lang="ru-RU" sz="2000" dirty="0" smtClean="0">
                <a:solidFill>
                  <a:schemeClr val="bg1"/>
                </a:solidFill>
              </a:rPr>
              <a:t>Петров Петр 9«А»</a:t>
            </a:r>
            <a:endParaRPr lang="ru-RU" sz="2000"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324544" y="692696"/>
            <a:ext cx="8229600" cy="1219200"/>
          </a:xfrm>
        </p:spPr>
        <p:txBody>
          <a:bodyPr/>
          <a:lstStyle/>
          <a:p>
            <a:pPr algn="ctr"/>
            <a:r>
              <a:rPr lang="ru-RU" dirty="0" smtClean="0">
                <a:latin typeface="Times New Roman" panose="02020603050405020304" pitchFamily="18" charset="0"/>
                <a:cs typeface="Times New Roman" panose="02020603050405020304" pitchFamily="18" charset="0"/>
              </a:rPr>
              <a:t>Германская империя</a:t>
            </a:r>
            <a:endParaRPr lang="ru-RU" dirty="0">
              <a:latin typeface="Times New Roman" panose="02020603050405020304" pitchFamily="18" charset="0"/>
              <a:cs typeface="Times New Roman" panose="02020603050405020304" pitchFamily="18" charset="0"/>
            </a:endParaRPr>
          </a:p>
        </p:txBody>
      </p:sp>
      <p:sp>
        <p:nvSpPr>
          <p:cNvPr id="2" name="Содержимое 1"/>
          <p:cNvSpPr>
            <a:spLocks noGrp="1"/>
          </p:cNvSpPr>
          <p:nvPr>
            <p:ph idx="1"/>
          </p:nvPr>
        </p:nvSpPr>
        <p:spPr>
          <a:xfrm>
            <a:off x="107504" y="2060848"/>
            <a:ext cx="3888432" cy="4572000"/>
          </a:xfrm>
        </p:spPr>
        <p:txBody>
          <a:bodyPr>
            <a:normAutofit/>
          </a:bodyPr>
          <a:lstStyle/>
          <a:p>
            <a:r>
              <a:rPr lang="ru-RU" sz="2000" dirty="0" smtClean="0">
                <a:latin typeface="Times New Roman" panose="02020603050405020304" pitchFamily="18" charset="0"/>
                <a:cs typeface="Times New Roman" panose="02020603050405020304" pitchFamily="18" charset="0"/>
              </a:rPr>
              <a:t>Столица - Берлин</a:t>
            </a:r>
            <a:endParaRPr lang="ru-RU" sz="2000" dirty="0" smtClean="0">
              <a:latin typeface="Times New Roman" panose="02020603050405020304" pitchFamily="18" charset="0"/>
              <a:cs typeface="Times New Roman" panose="02020603050405020304" pitchFamily="18" charset="0"/>
            </a:endParaRPr>
          </a:p>
          <a:p>
            <a:r>
              <a:rPr lang="ru-RU" sz="2000" dirty="0" smtClean="0">
                <a:latin typeface="Times New Roman" panose="02020603050405020304" pitchFamily="18" charset="0"/>
                <a:cs typeface="Times New Roman" panose="02020603050405020304" pitchFamily="18" charset="0"/>
              </a:rPr>
              <a:t>Язык - Немецкий</a:t>
            </a:r>
            <a:endParaRPr lang="ru-RU" sz="2000" dirty="0" smtClean="0">
              <a:latin typeface="Times New Roman" panose="02020603050405020304" pitchFamily="18" charset="0"/>
              <a:cs typeface="Times New Roman" panose="02020603050405020304" pitchFamily="18" charset="0"/>
            </a:endParaRPr>
          </a:p>
          <a:p>
            <a:r>
              <a:rPr lang="ru-RU" sz="2000" dirty="0" smtClean="0">
                <a:latin typeface="Times New Roman" panose="02020603050405020304" pitchFamily="18" charset="0"/>
                <a:cs typeface="Times New Roman" panose="02020603050405020304" pitchFamily="18" charset="0"/>
              </a:rPr>
              <a:t>Денежная единица - рейхсмарка</a:t>
            </a:r>
            <a:endParaRPr lang="ru-RU" sz="2000" dirty="0" smtClean="0">
              <a:latin typeface="Times New Roman" panose="02020603050405020304" pitchFamily="18" charset="0"/>
              <a:cs typeface="Times New Roman" panose="02020603050405020304" pitchFamily="18" charset="0"/>
            </a:endParaRPr>
          </a:p>
          <a:p>
            <a:r>
              <a:rPr lang="ru-RU" sz="2000" dirty="0" smtClean="0">
                <a:latin typeface="Times New Roman" panose="02020603050405020304" pitchFamily="18" charset="0"/>
                <a:cs typeface="Times New Roman" panose="02020603050405020304" pitchFamily="18" charset="0"/>
              </a:rPr>
              <a:t>Гимн - «Песня немцев»</a:t>
            </a:r>
            <a:endParaRPr lang="ru-RU" sz="2000" dirty="0" smtClean="0">
              <a:latin typeface="Times New Roman" panose="02020603050405020304" pitchFamily="18" charset="0"/>
              <a:cs typeface="Times New Roman" panose="02020603050405020304" pitchFamily="18" charset="0"/>
            </a:endParaRPr>
          </a:p>
          <a:p>
            <a:r>
              <a:rPr lang="ru-RU" sz="2000" dirty="0" smtClean="0">
                <a:latin typeface="Times New Roman" panose="02020603050405020304" pitchFamily="18" charset="0"/>
                <a:cs typeface="Times New Roman" panose="02020603050405020304" pitchFamily="18" charset="0"/>
              </a:rPr>
              <a:t>Население - 69 314 000</a:t>
            </a:r>
            <a:endParaRPr lang="ru-RU" sz="2000" dirty="0" smtClean="0">
              <a:latin typeface="Times New Roman" panose="02020603050405020304" pitchFamily="18" charset="0"/>
              <a:cs typeface="Times New Roman" panose="02020603050405020304" pitchFamily="18" charset="0"/>
            </a:endParaRPr>
          </a:p>
          <a:p>
            <a:r>
              <a:rPr lang="ru-RU" sz="2000" dirty="0" smtClean="0">
                <a:latin typeface="Times New Roman" panose="02020603050405020304" pitchFamily="18" charset="0"/>
                <a:cs typeface="Times New Roman" panose="02020603050405020304" pitchFamily="18" charset="0"/>
              </a:rPr>
              <a:t>Форма правления - Диктатура</a:t>
            </a:r>
            <a:endParaRPr lang="ru-RU" sz="2000" dirty="0" smtClean="0">
              <a:latin typeface="Times New Roman" panose="02020603050405020304" pitchFamily="18" charset="0"/>
              <a:cs typeface="Times New Roman" panose="02020603050405020304" pitchFamily="18" charset="0"/>
            </a:endParaRPr>
          </a:p>
          <a:p>
            <a:r>
              <a:rPr lang="ru-RU" sz="2000" dirty="0" smtClean="0">
                <a:latin typeface="Times New Roman" panose="02020603050405020304" pitchFamily="18" charset="0"/>
                <a:cs typeface="Times New Roman" panose="02020603050405020304" pitchFamily="18" charset="0"/>
              </a:rPr>
              <a:t>Фюрер - Адольф Гитлер (1933-1945)</a:t>
            </a:r>
            <a:endParaRPr lang="ru-RU" sz="2000" dirty="0" smtClean="0">
              <a:latin typeface="Times New Roman" panose="02020603050405020304" pitchFamily="18" charset="0"/>
              <a:cs typeface="Times New Roman" panose="02020603050405020304" pitchFamily="18" charset="0"/>
            </a:endParaRPr>
          </a:p>
          <a:p>
            <a:r>
              <a:rPr lang="ru-RU" sz="2000" dirty="0" smtClean="0">
                <a:latin typeface="Times New Roman" panose="02020603050405020304" pitchFamily="18" charset="0"/>
                <a:cs typeface="Times New Roman" panose="02020603050405020304" pitchFamily="18" charset="0"/>
              </a:rPr>
              <a:t>Президент - Карл Дёниц (1945)</a:t>
            </a:r>
            <a:endParaRPr lang="ru-RU" sz="2000" dirty="0">
              <a:latin typeface="Times New Roman" panose="02020603050405020304" pitchFamily="18" charset="0"/>
              <a:cs typeface="Times New Roman" panose="02020603050405020304" pitchFamily="18" charset="0"/>
            </a:endParaRPr>
          </a:p>
        </p:txBody>
      </p:sp>
      <p:pic>
        <p:nvPicPr>
          <p:cNvPr id="4" name="Рисунок 3" descr="772px-Nazi_Germany.png"/>
          <p:cNvPicPr>
            <a:picLocks noChangeAspect="1"/>
          </p:cNvPicPr>
          <p:nvPr/>
        </p:nvPicPr>
        <p:blipFill>
          <a:blip r:embed="rId1" cstate="print"/>
          <a:stretch>
            <a:fillRect/>
          </a:stretch>
        </p:blipFill>
        <p:spPr>
          <a:xfrm>
            <a:off x="3995936" y="2022693"/>
            <a:ext cx="5067992" cy="4610155"/>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324544" y="764704"/>
            <a:ext cx="8229600" cy="1062022"/>
          </a:xfrm>
        </p:spPr>
        <p:txBody>
          <a:bodyPr/>
          <a:lstStyle/>
          <a:p>
            <a:pPr algn="ctr"/>
            <a:r>
              <a:rPr lang="ru-RU" dirty="0" smtClean="0">
                <a:latin typeface="Times New Roman" panose="02020603050405020304" pitchFamily="18" charset="0"/>
                <a:cs typeface="Times New Roman" panose="02020603050405020304" pitchFamily="18" charset="0"/>
              </a:rPr>
              <a:t>Исторический очерк</a:t>
            </a:r>
            <a:endParaRPr lang="ru-RU" dirty="0">
              <a:latin typeface="Times New Roman" panose="02020603050405020304" pitchFamily="18" charset="0"/>
              <a:cs typeface="Times New Roman" panose="02020603050405020304" pitchFamily="18" charset="0"/>
            </a:endParaRPr>
          </a:p>
        </p:txBody>
      </p:sp>
      <p:sp>
        <p:nvSpPr>
          <p:cNvPr id="2" name="Содержимое 1"/>
          <p:cNvSpPr>
            <a:spLocks noGrp="1"/>
          </p:cNvSpPr>
          <p:nvPr>
            <p:ph idx="1"/>
          </p:nvPr>
        </p:nvSpPr>
        <p:spPr>
          <a:xfrm>
            <a:off x="0" y="1988840"/>
            <a:ext cx="5293159" cy="5098912"/>
          </a:xfrm>
        </p:spPr>
        <p:txBody>
          <a:bodyPr>
            <a:normAutofit/>
          </a:bodyPr>
          <a:lstStyle/>
          <a:p>
            <a:r>
              <a:rPr lang="ru-RU" sz="2000" dirty="0" smtClean="0">
                <a:latin typeface="Times New Roman" panose="02020603050405020304" pitchFamily="18" charset="0"/>
                <a:cs typeface="Times New Roman" panose="02020603050405020304" pitchFamily="18" charset="0"/>
              </a:rPr>
              <a:t>Третий Рейх, оставивший столь заметный след в истории XX века, как это ни парадоксально, просуществовал всего лишь 12 лет, с 1933 по 1945гг. В этот незначительный даже для одного поколения срок Германия претерпела чудовищную метаморфозу, в которой гипотетическая “бестия”, зачатая в недрах философий Фихте и Ницше, музыке Вагнера, шагнула на поля Европы, неся смерть и разрушения. Объяснять феномен нацизма пытались по-разному: от до боли знакомых общественно-исторических причин, порожденных общим кризисом капитализма, до “пляски святого Витта” в масштабе целого народа. </a:t>
            </a:r>
            <a:endParaRPr lang="ru-RU" sz="2000" dirty="0">
              <a:latin typeface="Times New Roman" panose="02020603050405020304" pitchFamily="18" charset="0"/>
              <a:cs typeface="Times New Roman" panose="02020603050405020304" pitchFamily="18" charset="0"/>
            </a:endParaRPr>
          </a:p>
        </p:txBody>
      </p:sp>
      <p:pic>
        <p:nvPicPr>
          <p:cNvPr id="4" name="Рисунок 3" descr="b1010000.jpg"/>
          <p:cNvPicPr>
            <a:picLocks noChangeAspect="1"/>
          </p:cNvPicPr>
          <p:nvPr/>
        </p:nvPicPr>
        <p:blipFill>
          <a:blip r:embed="rId1" cstate="print"/>
          <a:stretch>
            <a:fillRect/>
          </a:stretch>
        </p:blipFill>
        <p:spPr>
          <a:xfrm>
            <a:off x="5436096" y="2060848"/>
            <a:ext cx="3429024" cy="4572032"/>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396552" y="692696"/>
            <a:ext cx="8229600" cy="1219200"/>
          </a:xfrm>
        </p:spPr>
        <p:txBody>
          <a:bodyPr/>
          <a:lstStyle/>
          <a:p>
            <a:pPr algn="ctr"/>
            <a:r>
              <a:rPr lang="ru-RU" dirty="0" smtClean="0">
                <a:latin typeface="Times New Roman" panose="02020603050405020304" pitchFamily="18" charset="0"/>
                <a:cs typeface="Times New Roman" panose="02020603050405020304" pitchFamily="18" charset="0"/>
              </a:rPr>
              <a:t>Адольф Гитлер (1889 – 1945)</a:t>
            </a:r>
            <a:endParaRPr lang="ru-RU" dirty="0">
              <a:latin typeface="Times New Roman" panose="02020603050405020304" pitchFamily="18" charset="0"/>
              <a:cs typeface="Times New Roman" panose="02020603050405020304" pitchFamily="18" charset="0"/>
            </a:endParaRPr>
          </a:p>
        </p:txBody>
      </p:sp>
      <p:sp>
        <p:nvSpPr>
          <p:cNvPr id="2" name="Содержимое 1"/>
          <p:cNvSpPr>
            <a:spLocks noGrp="1"/>
          </p:cNvSpPr>
          <p:nvPr>
            <p:ph idx="1"/>
          </p:nvPr>
        </p:nvSpPr>
        <p:spPr>
          <a:xfrm>
            <a:off x="-180528" y="1988840"/>
            <a:ext cx="6120680" cy="4738702"/>
          </a:xfrm>
        </p:spPr>
        <p:txBody>
          <a:bodyPr>
            <a:noAutofit/>
          </a:bodyPr>
          <a:lstStyle/>
          <a:p>
            <a:r>
              <a:rPr lang="ru-RU" sz="2000" dirty="0" smtClean="0">
                <a:latin typeface="Times New Roman" panose="02020603050405020304" pitchFamily="18" charset="0"/>
                <a:cs typeface="Times New Roman" panose="02020603050405020304" pitchFamily="18" charset="0"/>
              </a:rPr>
              <a:t>Адольф Гитлер – основатель национал-социализма, рейхсканцлер. Родился 20 апреля 1889 года на границе Германии, Австрии. В школе учился слабо, высшее образование в биографии Гитлера так и не было получено. Ему дважды отказывали при поступлении в академии искусств Вены, не смотря на то, что он имел художественный талант.  С началом Первой Мировой войны добровольно пошел на фронт. Рождение Гитлера как националиста, милитариста произошло именно в те годы. Он получил звание ефрейтора, несколько наград. В 1919 году в биографии Адольфа Гитлера произошло вступление в Немецкую рабочую партию. Во время кризисной ситуации в стране ему удалось преобразовать партию в национал-социалистическую. В 1921 году Гитлер возглавил партию.</a:t>
            </a:r>
            <a:endParaRPr lang="ru-RU" sz="2000" dirty="0">
              <a:latin typeface="Times New Roman" panose="02020603050405020304" pitchFamily="18" charset="0"/>
              <a:cs typeface="Times New Roman" panose="02020603050405020304" pitchFamily="18" charset="0"/>
            </a:endParaRPr>
          </a:p>
        </p:txBody>
      </p:sp>
      <p:pic>
        <p:nvPicPr>
          <p:cNvPr id="4" name="Рисунок 3" descr="449px-Bundesarchiv_Bild_183-S62600,_Adolf_Hitler.jpg"/>
          <p:cNvPicPr>
            <a:picLocks noChangeAspect="1"/>
          </p:cNvPicPr>
          <p:nvPr/>
        </p:nvPicPr>
        <p:blipFill>
          <a:blip r:embed="rId1" cstate="print"/>
          <a:stretch>
            <a:fillRect/>
          </a:stretch>
        </p:blipFill>
        <p:spPr>
          <a:xfrm>
            <a:off x="5940152" y="2341967"/>
            <a:ext cx="2982840" cy="4032448"/>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180528" y="1988840"/>
            <a:ext cx="7200800" cy="5737270"/>
          </a:xfrm>
        </p:spPr>
        <p:txBody>
          <a:bodyPr>
            <a:normAutofit/>
          </a:bodyPr>
          <a:lstStyle/>
          <a:p>
            <a:r>
              <a:rPr lang="ru-RU" sz="2000" dirty="0" smtClean="0">
                <a:latin typeface="Times New Roman" panose="02020603050405020304" pitchFamily="18" charset="0"/>
                <a:cs typeface="Times New Roman" panose="02020603050405020304" pitchFamily="18" charset="0"/>
              </a:rPr>
              <a:t>Для Гитлера восхождение началось с кризисом 1929 года. В 1933 году он был назначен рейхсканцлером. После этого запретил деятельность всех партий кроме нацистов. Был принят закон, согласно которому Гитлер стал диктатором с неограниченной властью на 4 года. В 1934 году он взял себе титул предводителя «третьего рейха». Присвоив себе еще больше власти, он ввел охранные отряды СС, основал концентрационные лагеря, модернизировал, оснастил оружием армию. В 1938 году в биографии Гитлера была захвачена Австрия, затем западная часть Чехословакии была присоединена к Германии. В июне 1941 года Германия напала на СССР. В конце войны, когда немецкие войска терпели поражения, из бункера Гитлера (подземного убежища) шло управление остатками армии. Когда же Берлин был окружен, наступила смерть Гитлера. Адольф вместе с женой Евой Браун покончил жизнь самоубийством.</a:t>
            </a:r>
            <a:endParaRPr lang="ru-RU" sz="2000" dirty="0">
              <a:latin typeface="Times New Roman" panose="02020603050405020304" pitchFamily="18" charset="0"/>
              <a:cs typeface="Times New Roman" panose="02020603050405020304" pitchFamily="18" charset="0"/>
            </a:endParaRPr>
          </a:p>
        </p:txBody>
      </p:sp>
      <p:pic>
        <p:nvPicPr>
          <p:cNvPr id="4" name="Рисунок 3" descr="4-10.jpg"/>
          <p:cNvPicPr>
            <a:picLocks noChangeAspect="1"/>
          </p:cNvPicPr>
          <p:nvPr/>
        </p:nvPicPr>
        <p:blipFill>
          <a:blip r:embed="rId1" cstate="print"/>
          <a:stretch>
            <a:fillRect/>
          </a:stretch>
        </p:blipFill>
        <p:spPr>
          <a:xfrm>
            <a:off x="6976578" y="2708920"/>
            <a:ext cx="2144757" cy="3312368"/>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74887" y="692696"/>
            <a:ext cx="7500990" cy="1219200"/>
          </a:xfrm>
        </p:spPr>
        <p:txBody>
          <a:bodyPr>
            <a:normAutofit/>
          </a:bodyPr>
          <a:lstStyle/>
          <a:p>
            <a:pPr algn="ctr"/>
            <a:r>
              <a:rPr lang="ru-RU" dirty="0" smtClean="0">
                <a:latin typeface="Times New Roman" panose="02020603050405020304" pitchFamily="18" charset="0"/>
                <a:cs typeface="Times New Roman" panose="02020603050405020304" pitchFamily="18" charset="0"/>
              </a:rPr>
              <a:t>Национал-социалистическая немецкая рабочая партия</a:t>
            </a:r>
            <a:endParaRPr lang="ru-RU" dirty="0">
              <a:latin typeface="Times New Roman" panose="02020603050405020304" pitchFamily="18" charset="0"/>
              <a:cs typeface="Times New Roman" panose="02020603050405020304" pitchFamily="18" charset="0"/>
            </a:endParaRPr>
          </a:p>
        </p:txBody>
      </p:sp>
      <p:sp>
        <p:nvSpPr>
          <p:cNvPr id="2" name="Содержимое 1"/>
          <p:cNvSpPr>
            <a:spLocks noGrp="1"/>
          </p:cNvSpPr>
          <p:nvPr>
            <p:ph idx="1"/>
          </p:nvPr>
        </p:nvSpPr>
        <p:spPr>
          <a:xfrm>
            <a:off x="107504" y="2294636"/>
            <a:ext cx="5328592" cy="4104456"/>
          </a:xfrm>
        </p:spPr>
        <p:txBody>
          <a:bodyPr>
            <a:normAutofit/>
          </a:bodyPr>
          <a:lstStyle/>
          <a:p>
            <a:r>
              <a:rPr lang="ru-RU" sz="2000" dirty="0" smtClean="0">
                <a:latin typeface="Times New Roman" panose="02020603050405020304" pitchFamily="18" charset="0"/>
                <a:cs typeface="Times New Roman" panose="02020603050405020304" pitchFamily="18" charset="0"/>
              </a:rPr>
              <a:t>Национа́л-социалисти́ческая неме́цкая рабо́чая </a:t>
            </a:r>
            <a:r>
              <a:rPr lang="ru-RU" sz="2000" dirty="0" err="1" smtClean="0">
                <a:latin typeface="Times New Roman" panose="02020603050405020304" pitchFamily="18" charset="0"/>
                <a:cs typeface="Times New Roman" panose="02020603050405020304" pitchFamily="18" charset="0"/>
              </a:rPr>
              <a:t>па́ртия</a:t>
            </a:r>
            <a:r>
              <a:rPr lang="ru-RU" sz="2000" dirty="0" smtClean="0">
                <a:latin typeface="Times New Roman" panose="02020603050405020304" pitchFamily="18" charset="0"/>
                <a:cs typeface="Times New Roman" panose="02020603050405020304" pitchFamily="18" charset="0"/>
              </a:rPr>
              <a:t> (сокр. НСДАП, нем. NSDAP) — политическая партия в Германии, просуществовавшая с 1920 по 1945 год. В 1933 году по итогам выборов стала правящей, лидер партии Адольф Гитлер занял должность рейхсканцлера. После этого партия установила диктаторский режим. После поражения Германии в войне в 1945 году распущена союзниками по антигитлеровской коалиции. На Нюрнбергском процессе руководящий состав партии был объявлен преступным.</a:t>
            </a:r>
            <a:endParaRPr lang="ru-RU" sz="2000" dirty="0">
              <a:latin typeface="Times New Roman" panose="02020603050405020304" pitchFamily="18" charset="0"/>
              <a:cs typeface="Times New Roman" panose="02020603050405020304" pitchFamily="18" charset="0"/>
            </a:endParaRPr>
          </a:p>
        </p:txBody>
      </p:sp>
      <p:pic>
        <p:nvPicPr>
          <p:cNvPr id="4" name="Рисунок 3" descr="b1640000.jpg"/>
          <p:cNvPicPr>
            <a:picLocks noChangeAspect="1"/>
          </p:cNvPicPr>
          <p:nvPr/>
        </p:nvPicPr>
        <p:blipFill>
          <a:blip r:embed="rId1" cstate="print"/>
          <a:stretch>
            <a:fillRect/>
          </a:stretch>
        </p:blipFill>
        <p:spPr>
          <a:xfrm>
            <a:off x="5652120" y="2060848"/>
            <a:ext cx="3295650" cy="4572032"/>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68560" y="692696"/>
            <a:ext cx="8543956" cy="1219200"/>
          </a:xfrm>
        </p:spPr>
        <p:txBody>
          <a:bodyPr>
            <a:normAutofit/>
          </a:bodyPr>
          <a:lstStyle/>
          <a:p>
            <a:pPr algn="ctr"/>
            <a:r>
              <a:rPr lang="ru-RU" dirty="0" smtClean="0">
                <a:latin typeface="Times New Roman" panose="02020603050405020304" pitchFamily="18" charset="0"/>
                <a:cs typeface="Times New Roman" panose="02020603050405020304" pitchFamily="18" charset="0"/>
              </a:rPr>
              <a:t>Ликвидация федеративного устройства</a:t>
            </a:r>
            <a:endParaRPr lang="ru-RU" dirty="0">
              <a:latin typeface="Times New Roman" panose="02020603050405020304" pitchFamily="18" charset="0"/>
              <a:cs typeface="Times New Roman" panose="02020603050405020304" pitchFamily="18" charset="0"/>
            </a:endParaRPr>
          </a:p>
        </p:txBody>
      </p:sp>
      <p:sp>
        <p:nvSpPr>
          <p:cNvPr id="2" name="Содержимое 1"/>
          <p:cNvSpPr>
            <a:spLocks noGrp="1"/>
          </p:cNvSpPr>
          <p:nvPr>
            <p:ph idx="1"/>
          </p:nvPr>
        </p:nvSpPr>
        <p:spPr>
          <a:xfrm>
            <a:off x="-180528" y="1988840"/>
            <a:ext cx="6264696" cy="5357850"/>
          </a:xfrm>
        </p:spPr>
        <p:txBody>
          <a:bodyPr>
            <a:normAutofit fontScale="92500" lnSpcReduction="20000"/>
          </a:bodyPr>
          <a:lstStyle/>
          <a:p>
            <a:r>
              <a:rPr lang="ru-RU" dirty="0" smtClean="0">
                <a:latin typeface="Times New Roman" panose="02020603050405020304" pitchFamily="18" charset="0"/>
                <a:cs typeface="Times New Roman" panose="02020603050405020304" pitchFamily="18" charset="0"/>
              </a:rPr>
              <a:t>Веймарская конституция установила в Германии федеративное устройство, территория страны была разделена на области (земли), которые имели собственные конституции и органы власти. Уже 7 апреля 1933 года был принят Второй закон «Об унификации земель с рейхом», которым вводился институт имперских наместников в федеральных землях. Задачей наместников было наблюдение за деятельностью местных органов, для чего им были предоставлены фактически чрезвычайные полномочия (в том числе право роспуска ландтага и отстранения главы правительства — Министра-президента). Законом «О новом устройстве рейха» от 30 января 1934 года суверенитет земель был ликвидирован, ландтаги во всех землях были распущены. Германия стала унитарным государством. В январе 1935 года имперские наместники стали постоянными представителями правительства в землях.</a:t>
            </a:r>
            <a:endParaRPr lang="ru-RU" dirty="0">
              <a:latin typeface="Times New Roman" panose="02020603050405020304" pitchFamily="18" charset="0"/>
              <a:cs typeface="Times New Roman" panose="02020603050405020304" pitchFamily="18" charset="0"/>
            </a:endParaRPr>
          </a:p>
        </p:txBody>
      </p:sp>
      <p:pic>
        <p:nvPicPr>
          <p:cNvPr id="5" name="Рисунок 4" descr="b1470000.jpg"/>
          <p:cNvPicPr>
            <a:picLocks noChangeAspect="1"/>
          </p:cNvPicPr>
          <p:nvPr/>
        </p:nvPicPr>
        <p:blipFill>
          <a:blip r:embed="rId1" cstate="print"/>
          <a:stretch>
            <a:fillRect/>
          </a:stretch>
        </p:blipFill>
        <p:spPr>
          <a:xfrm>
            <a:off x="6084168" y="2060848"/>
            <a:ext cx="2930511" cy="4302240"/>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346093" y="764704"/>
            <a:ext cx="6896534" cy="1080938"/>
          </a:xfrm>
        </p:spPr>
        <p:txBody>
          <a:bodyPr/>
          <a:lstStyle/>
          <a:p>
            <a:pPr algn="ctr"/>
            <a:r>
              <a:rPr lang="ru-RU" dirty="0" smtClean="0">
                <a:latin typeface="Times New Roman" panose="02020603050405020304" pitchFamily="18" charset="0"/>
                <a:cs typeface="Times New Roman" panose="02020603050405020304" pitchFamily="18" charset="0"/>
              </a:rPr>
              <a:t>Административное деление</a:t>
            </a:r>
            <a:endParaRPr lang="ru-RU" dirty="0">
              <a:latin typeface="Times New Roman" panose="02020603050405020304" pitchFamily="18" charset="0"/>
              <a:cs typeface="Times New Roman" panose="02020603050405020304" pitchFamily="18" charset="0"/>
            </a:endParaRPr>
          </a:p>
        </p:txBody>
      </p:sp>
      <p:sp>
        <p:nvSpPr>
          <p:cNvPr id="2" name="Содержимое 1"/>
          <p:cNvSpPr>
            <a:spLocks noGrp="1"/>
          </p:cNvSpPr>
          <p:nvPr>
            <p:ph idx="1"/>
          </p:nvPr>
        </p:nvSpPr>
        <p:spPr>
          <a:xfrm>
            <a:off x="14690" y="2060848"/>
            <a:ext cx="5349398" cy="4572000"/>
          </a:xfrm>
          <a:prstGeom prst="rect">
            <a:avLst/>
          </a:prstGeom>
        </p:spPr>
        <p:txBody>
          <a:bodyPr>
            <a:normAutofit fontScale="85000" lnSpcReduction="20000"/>
          </a:bodyPr>
          <a:lstStyle/>
          <a:p>
            <a:r>
              <a:rPr lang="ru-RU" dirty="0" smtClean="0">
                <a:latin typeface="Times New Roman" panose="02020603050405020304" pitchFamily="18" charset="0"/>
                <a:cs typeface="Times New Roman" panose="02020603050405020304" pitchFamily="18" charset="0"/>
              </a:rPr>
              <a:t>В период существования Третьего рейха германские земли сохранили свои границы, правительства земель во главе с министрами-президентами сохранились. Однако реальное управление осуществлялось назначенными из центра имперскими наместниками. Исключением стала Пруссия, где пост наместника так и не был введён: первое время функции имперского наместника в Пруссии были возложены на рейхсканцлера, а 10 апреля 1933 года Гитлер назначил министром-президентом Пруссии Германа Геринга. Параллельно существовали региональные партийные округа — Гау, возглавляемые гауляйтерами. Нередко один и тот же человек совмещал государственную должность имперского наместника и партийную должность гауляйтера.</a:t>
            </a:r>
            <a:endParaRPr lang="ru-RU" dirty="0">
              <a:latin typeface="Times New Roman" panose="02020603050405020304" pitchFamily="18" charset="0"/>
              <a:cs typeface="Times New Roman" panose="02020603050405020304" pitchFamily="18" charset="0"/>
            </a:endParaRPr>
          </a:p>
        </p:txBody>
      </p:sp>
      <p:pic>
        <p:nvPicPr>
          <p:cNvPr id="7" name="Рисунок 6" descr="b7200000.jpg"/>
          <p:cNvPicPr>
            <a:picLocks noChangeAspect="1"/>
          </p:cNvPicPr>
          <p:nvPr/>
        </p:nvPicPr>
        <p:blipFill>
          <a:blip r:embed="rId1" cstate="print"/>
          <a:stretch>
            <a:fillRect/>
          </a:stretch>
        </p:blipFill>
        <p:spPr>
          <a:xfrm>
            <a:off x="5652120" y="2167989"/>
            <a:ext cx="3214710" cy="4357718"/>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324544" y="620688"/>
            <a:ext cx="8229600" cy="1219200"/>
          </a:xfrm>
        </p:spPr>
        <p:txBody>
          <a:bodyPr/>
          <a:lstStyle/>
          <a:p>
            <a:pPr algn="ctr"/>
            <a:r>
              <a:rPr lang="ru-RU" dirty="0" smtClean="0">
                <a:latin typeface="Times New Roman" panose="02020603050405020304" pitchFamily="18" charset="0"/>
                <a:cs typeface="Times New Roman" panose="02020603050405020304" pitchFamily="18" charset="0"/>
              </a:rPr>
              <a:t>Культура</a:t>
            </a:r>
            <a:endParaRPr lang="ru-RU" dirty="0">
              <a:latin typeface="Times New Roman" panose="02020603050405020304" pitchFamily="18" charset="0"/>
              <a:cs typeface="Times New Roman" panose="02020603050405020304" pitchFamily="18" charset="0"/>
            </a:endParaRPr>
          </a:p>
        </p:txBody>
      </p:sp>
      <p:sp>
        <p:nvSpPr>
          <p:cNvPr id="2" name="Содержимое 1"/>
          <p:cNvSpPr>
            <a:spLocks noGrp="1"/>
          </p:cNvSpPr>
          <p:nvPr>
            <p:ph idx="1"/>
          </p:nvPr>
        </p:nvSpPr>
        <p:spPr>
          <a:xfrm>
            <a:off x="-180528" y="1988840"/>
            <a:ext cx="6267576" cy="5143536"/>
          </a:xfrm>
        </p:spPr>
        <p:txBody>
          <a:bodyPr>
            <a:normAutofit fontScale="92500" lnSpcReduction="20000"/>
          </a:bodyPr>
          <a:lstStyle/>
          <a:p>
            <a:r>
              <a:rPr lang="ru-RU" dirty="0" smtClean="0">
                <a:latin typeface="Times New Roman" panose="02020603050405020304" pitchFamily="18" charset="0"/>
                <a:cs typeface="Times New Roman" panose="02020603050405020304" pitchFamily="18" charset="0"/>
              </a:rPr>
              <a:t>После того как нацистская власть взяла своё начало в Германии, в сентябре 1933 года была создана Имперская палата культуры, возглавил которую министр пропаганды и народного просвещения Пауль Йозеф Геббельс. Основной задачей данного органа являлся идеологический контроль за деятельностью «людей искусства» в соответствии с политической концепцией подчинения всех сфер жизни Германии интересам национал-социализма. Состав палаты включал семь подразделений, каждое из которых отвечало за своё направление в культуре (театр, кинематограф, литература, пресса, музыка, изобразительное искусство, радиовещание). Членами этих подразделений становились сами деятели культуры, членство было обязательным. После же падения нацистской власти немецкое искусство долго не могло оправиться от сильнейших ударов, нанесённых идеологией и цензурой.</a:t>
            </a:r>
            <a:endParaRPr lang="ru-RU" dirty="0">
              <a:latin typeface="Times New Roman" panose="02020603050405020304" pitchFamily="18" charset="0"/>
              <a:cs typeface="Times New Roman" panose="02020603050405020304" pitchFamily="18" charset="0"/>
            </a:endParaRPr>
          </a:p>
        </p:txBody>
      </p:sp>
      <p:pic>
        <p:nvPicPr>
          <p:cNvPr id="4" name="Рисунок 3" descr="249fcbbae652f27418b89ffd5b0c4d34.jpg"/>
          <p:cNvPicPr>
            <a:picLocks noChangeAspect="1"/>
          </p:cNvPicPr>
          <p:nvPr/>
        </p:nvPicPr>
        <p:blipFill>
          <a:blip r:embed="rId1" cstate="print"/>
          <a:stretch>
            <a:fillRect/>
          </a:stretch>
        </p:blipFill>
        <p:spPr>
          <a:xfrm>
            <a:off x="6228184" y="2204864"/>
            <a:ext cx="2803894" cy="4285427"/>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324544" y="836712"/>
            <a:ext cx="8229600" cy="871558"/>
          </a:xfrm>
        </p:spPr>
        <p:txBody>
          <a:bodyPr/>
          <a:lstStyle/>
          <a:p>
            <a:pPr algn="ctr"/>
            <a:r>
              <a:rPr lang="ru-RU" dirty="0" smtClean="0">
                <a:latin typeface="Times New Roman" panose="02020603050405020304" pitchFamily="18" charset="0"/>
                <a:cs typeface="Times New Roman" panose="02020603050405020304" pitchFamily="18" charset="0"/>
              </a:rPr>
              <a:t>Литература</a:t>
            </a:r>
            <a:endParaRPr lang="ru-RU" dirty="0">
              <a:latin typeface="Times New Roman" panose="02020603050405020304" pitchFamily="18" charset="0"/>
              <a:cs typeface="Times New Roman" panose="02020603050405020304" pitchFamily="18" charset="0"/>
            </a:endParaRPr>
          </a:p>
        </p:txBody>
      </p:sp>
      <p:sp>
        <p:nvSpPr>
          <p:cNvPr id="2" name="Содержимое 1"/>
          <p:cNvSpPr>
            <a:spLocks noGrp="1"/>
          </p:cNvSpPr>
          <p:nvPr>
            <p:ph idx="1"/>
          </p:nvPr>
        </p:nvSpPr>
        <p:spPr>
          <a:xfrm>
            <a:off x="-108520" y="2035464"/>
            <a:ext cx="5652120" cy="4810140"/>
          </a:xfrm>
        </p:spPr>
        <p:txBody>
          <a:bodyPr>
            <a:normAutofit fontScale="85000" lnSpcReduction="20000"/>
          </a:bodyPr>
          <a:lstStyle/>
          <a:p>
            <a:r>
              <a:rPr lang="ru-RU" dirty="0" smtClean="0">
                <a:latin typeface="Times New Roman" panose="02020603050405020304" pitchFamily="18" charset="0"/>
                <a:cs typeface="Times New Roman" panose="02020603050405020304" pitchFamily="18" charset="0"/>
              </a:rPr>
              <a:t>Данное направление искусства в период нацистской Германии было подвержено большому идеологическому давлению. По приказу Геббельса 10 мая 1933 года на улицах и площадях германских городов пылали костры, в которые нещадно выкидывались произведения выдающихся зарубежных и немецких классиков. В период нацистской власти в Германии получили право на существование всего четыре литературных жанра: фронтовая проза, партийная литература, расовая проза и патриотическая проза. Из-за жёстких идеологических рамок выдающиеся литераторы, как например Томас и Генрих Манны, Эрих Мария Ремарк, Лион Фейхтвангер, Арнольд Цвейг и др., эмигрировали из Германии, а те из писателей, например Гауптман, </a:t>
            </a:r>
            <a:r>
              <a:rPr lang="ru-RU" dirty="0" err="1" smtClean="0">
                <a:latin typeface="Times New Roman" panose="02020603050405020304" pitchFamily="18" charset="0"/>
                <a:cs typeface="Times New Roman" panose="02020603050405020304" pitchFamily="18" charset="0"/>
              </a:rPr>
              <a:t>Фаллада</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Келлерман</a:t>
            </a:r>
            <a:r>
              <a:rPr lang="ru-RU" dirty="0" smtClean="0">
                <a:latin typeface="Times New Roman" panose="02020603050405020304" pitchFamily="18" charset="0"/>
                <a:cs typeface="Times New Roman" panose="02020603050405020304" pitchFamily="18" charset="0"/>
              </a:rPr>
              <a:t>, кто всё же остался на Родине, так и не смогли вписаться в эти рамки.</a:t>
            </a:r>
            <a:endParaRPr lang="ru-RU" dirty="0">
              <a:latin typeface="Times New Roman" panose="02020603050405020304" pitchFamily="18" charset="0"/>
              <a:cs typeface="Times New Roman" panose="02020603050405020304" pitchFamily="18" charset="0"/>
            </a:endParaRPr>
          </a:p>
        </p:txBody>
      </p:sp>
      <p:pic>
        <p:nvPicPr>
          <p:cNvPr id="6" name="Рисунок 5" descr="6a00d8341c6d6753ef011168517b61970c-800wi.jpg"/>
          <p:cNvPicPr>
            <a:picLocks noChangeAspect="1"/>
          </p:cNvPicPr>
          <p:nvPr/>
        </p:nvPicPr>
        <p:blipFill>
          <a:blip r:embed="rId1" cstate="print"/>
          <a:stretch>
            <a:fillRect/>
          </a:stretch>
        </p:blipFill>
        <p:spPr>
          <a:xfrm>
            <a:off x="6012160" y="2132856"/>
            <a:ext cx="2928958" cy="4368791"/>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06896" y="650060"/>
            <a:ext cx="8229600" cy="1219200"/>
          </a:xfrm>
        </p:spPr>
        <p:txBody>
          <a:bodyPr/>
          <a:lstStyle/>
          <a:p>
            <a:pPr algn="ctr"/>
            <a:r>
              <a:rPr lang="ru-RU" dirty="0" smtClean="0">
                <a:latin typeface="Times New Roman" panose="02020603050405020304" pitchFamily="18" charset="0"/>
                <a:cs typeface="Times New Roman" panose="02020603050405020304" pitchFamily="18" charset="0"/>
              </a:rPr>
              <a:t>Архитектура</a:t>
            </a:r>
            <a:endParaRPr lang="ru-RU" dirty="0">
              <a:latin typeface="Times New Roman" panose="02020603050405020304" pitchFamily="18" charset="0"/>
              <a:cs typeface="Times New Roman" panose="02020603050405020304" pitchFamily="18" charset="0"/>
            </a:endParaRPr>
          </a:p>
        </p:txBody>
      </p:sp>
      <p:sp>
        <p:nvSpPr>
          <p:cNvPr id="2" name="Содержимое 1"/>
          <p:cNvSpPr>
            <a:spLocks noGrp="1"/>
          </p:cNvSpPr>
          <p:nvPr>
            <p:ph idx="1"/>
          </p:nvPr>
        </p:nvSpPr>
        <p:spPr>
          <a:xfrm>
            <a:off x="-252536" y="1988840"/>
            <a:ext cx="7920880" cy="5191148"/>
          </a:xfrm>
        </p:spPr>
        <p:txBody>
          <a:bodyPr>
            <a:noAutofit/>
          </a:bodyPr>
          <a:lstStyle/>
          <a:p>
            <a:r>
              <a:rPr lang="ru-RU" sz="2000" dirty="0" smtClean="0">
                <a:latin typeface="Times New Roman" panose="02020603050405020304" pitchFamily="18" charset="0"/>
                <a:cs typeface="Times New Roman" panose="02020603050405020304" pitchFamily="18" charset="0"/>
              </a:rPr>
              <a:t>Архитектура также испытала на себе влияние предпочтений нацистского руководства — грандиозных монументальных форм неоклассицизма. Говорить о возрождении в нацистской архитектуре необарокко не приходится, поскольку это противоречит идеологическим установкам нацистских архитекторов: строить из традиционных немецких материалов (отёсанный камень, гранит, дерево) с сохранением традиций и развитием положений «нордического классицизма». В качестве примеров можно привести «орденские замки» Фогельзанг и Зонтгофен, Мемориал павшим бойцам в Мюнхене, Олимпийский стадион в Берлине, здание новой Рейхсканцелярии, а также неосуществлённый проект столицы рейха — города Германиа А. Шпеера, целью которого была глобальная перестройка Берлина. Почти всем нацистским зданиям присущ ряд общих черт: они выполнялись из традиционных германских имперских строительных материалов — отёсанного камня, гранита, дерева. Модернистские железобетонные и стеклянные конструкции использовались только при строительстве производственных зданий.</a:t>
            </a:r>
            <a:endParaRPr lang="ru-RU" sz="2000" dirty="0">
              <a:latin typeface="Times New Roman" panose="02020603050405020304" pitchFamily="18" charset="0"/>
              <a:cs typeface="Times New Roman" panose="02020603050405020304" pitchFamily="18" charset="0"/>
            </a:endParaRPr>
          </a:p>
        </p:txBody>
      </p:sp>
      <p:pic>
        <p:nvPicPr>
          <p:cNvPr id="4" name="Рисунок 3" descr="-3_1..jpeg"/>
          <p:cNvPicPr>
            <a:picLocks noChangeAspect="1"/>
          </p:cNvPicPr>
          <p:nvPr/>
        </p:nvPicPr>
        <p:blipFill>
          <a:blip r:embed="rId1" cstate="print"/>
          <a:stretch>
            <a:fillRect/>
          </a:stretch>
        </p:blipFill>
        <p:spPr>
          <a:xfrm>
            <a:off x="7594046" y="3397108"/>
            <a:ext cx="1493127" cy="1187306"/>
          </a:xfrm>
          <a:prstGeom prst="rect">
            <a:avLst/>
          </a:prstGeom>
        </p:spPr>
      </p:pic>
      <p:pic>
        <p:nvPicPr>
          <p:cNvPr id="5" name="Рисунок 4" descr="j110612_1226885373.jpg"/>
          <p:cNvPicPr>
            <a:picLocks noChangeAspect="1"/>
          </p:cNvPicPr>
          <p:nvPr/>
        </p:nvPicPr>
        <p:blipFill>
          <a:blip r:embed="rId2" cstate="print"/>
          <a:stretch>
            <a:fillRect/>
          </a:stretch>
        </p:blipFill>
        <p:spPr>
          <a:xfrm>
            <a:off x="7622492" y="2279108"/>
            <a:ext cx="1262293" cy="814600"/>
          </a:xfrm>
          <a:prstGeom prst="rect">
            <a:avLst/>
          </a:prstGeom>
        </p:spPr>
      </p:pic>
      <p:pic>
        <p:nvPicPr>
          <p:cNvPr id="1026" name="Picture 2" descr="ÐÐ¾ÑÐ¾Ð¶ÐµÐµ Ð¸Ð·Ð¾Ð±ÑÐ°Ð¶ÐµÐ½Ð¸Ðµ"/>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81020" y="4869160"/>
            <a:ext cx="1319181" cy="173592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324544" y="697632"/>
            <a:ext cx="8229600" cy="1219200"/>
          </a:xfrm>
        </p:spPr>
        <p:txBody>
          <a:bodyPr/>
          <a:lstStyle/>
          <a:p>
            <a:pPr algn="ctr"/>
            <a:r>
              <a:rPr lang="ru-RU" dirty="0" smtClean="0">
                <a:latin typeface="Times New Roman" panose="02020603050405020304" pitchFamily="18" charset="0"/>
                <a:cs typeface="Times New Roman" panose="02020603050405020304" pitchFamily="18" charset="0"/>
              </a:rPr>
              <a:t>Кинематограф</a:t>
            </a:r>
            <a:endParaRPr lang="ru-RU" dirty="0">
              <a:latin typeface="Times New Roman" panose="02020603050405020304" pitchFamily="18" charset="0"/>
              <a:cs typeface="Times New Roman" panose="02020603050405020304" pitchFamily="18" charset="0"/>
            </a:endParaRPr>
          </a:p>
        </p:txBody>
      </p:sp>
      <p:sp>
        <p:nvSpPr>
          <p:cNvPr id="2" name="Содержимое 1"/>
          <p:cNvSpPr>
            <a:spLocks noGrp="1"/>
          </p:cNvSpPr>
          <p:nvPr>
            <p:ph idx="1"/>
          </p:nvPr>
        </p:nvSpPr>
        <p:spPr>
          <a:xfrm>
            <a:off x="0" y="1916832"/>
            <a:ext cx="8766716" cy="5214974"/>
          </a:xfrm>
        </p:spPr>
        <p:txBody>
          <a:bodyPr>
            <a:noAutofit/>
          </a:bodyPr>
          <a:lstStyle/>
          <a:p>
            <a:r>
              <a:rPr lang="ru-RU" sz="2000" dirty="0" smtClean="0">
                <a:latin typeface="Times New Roman" panose="02020603050405020304" pitchFamily="18" charset="0"/>
                <a:cs typeface="Times New Roman" panose="02020603050405020304" pitchFamily="18" charset="0"/>
              </a:rPr>
              <a:t>Аналогично литературе и театру, кинопроизводство подверглось не меньшей цензуре и давлению. Из страны бежали немецкий режиссёр Фриц Ланг, актриса Марлен Дитрих, ставшая впоследствии голливудской звездой. В этот период Лени Рифеншталь — кинорежиссёр-документалист, сняла несколько кинолент, которые вошли в историю немецкого кинематографа:</a:t>
            </a:r>
            <a:endParaRPr lang="ru-RU" sz="2000" dirty="0" smtClean="0">
              <a:latin typeface="Times New Roman" panose="02020603050405020304" pitchFamily="18" charset="0"/>
              <a:cs typeface="Times New Roman" panose="02020603050405020304" pitchFamily="18" charset="0"/>
            </a:endParaRPr>
          </a:p>
          <a:p>
            <a:r>
              <a:rPr lang="ru-RU" sz="2000" dirty="0" smtClean="0">
                <a:latin typeface="Times New Roman" panose="02020603050405020304" pitchFamily="18" charset="0"/>
                <a:cs typeface="Times New Roman" panose="02020603050405020304" pitchFamily="18" charset="0"/>
              </a:rPr>
              <a:t>1935 год — «Триумф воли»</a:t>
            </a:r>
            <a:endParaRPr lang="ru-RU" sz="2000" dirty="0" smtClean="0">
              <a:latin typeface="Times New Roman" panose="02020603050405020304" pitchFamily="18" charset="0"/>
              <a:cs typeface="Times New Roman" panose="02020603050405020304" pitchFamily="18" charset="0"/>
            </a:endParaRPr>
          </a:p>
          <a:p>
            <a:r>
              <a:rPr lang="ru-RU" sz="2000" dirty="0" smtClean="0">
                <a:latin typeface="Times New Roman" panose="02020603050405020304" pitchFamily="18" charset="0"/>
                <a:cs typeface="Times New Roman" panose="02020603050405020304" pitchFamily="18" charset="0"/>
              </a:rPr>
              <a:t>1938 год — «Олимпия». Фильм посвящен Олимпийским играм в Берлине, которые прошли в 1936 году</a:t>
            </a:r>
            <a:r>
              <a:rPr lang="ru-RU" sz="2000" dirty="0" smtClean="0">
                <a:latin typeface="Times New Roman" panose="02020603050405020304" pitchFamily="18" charset="0"/>
                <a:cs typeface="Times New Roman" panose="02020603050405020304" pitchFamily="18" charset="0"/>
              </a:rPr>
              <a:t>.</a:t>
            </a:r>
            <a:endParaRPr lang="ru-RU" sz="2000" dirty="0" smtClean="0">
              <a:latin typeface="Times New Roman" panose="02020603050405020304" pitchFamily="18" charset="0"/>
              <a:cs typeface="Times New Roman" panose="02020603050405020304" pitchFamily="18" charset="0"/>
            </a:endParaRPr>
          </a:p>
          <a:p>
            <a:pPr>
              <a:buNone/>
            </a:pPr>
            <a:r>
              <a:rPr lang="ru-RU" sz="2000" dirty="0" smtClean="0">
                <a:latin typeface="Times New Roman" panose="02020603050405020304" pitchFamily="18" charset="0"/>
                <a:cs typeface="Times New Roman" panose="02020603050405020304" pitchFamily="18" charset="0"/>
              </a:rPr>
              <a:t>      За всю историю Третьего рейха (1933-45) в Германии было выпущено 1363 полнометражных фильма. Все эти фильмы, равно как и короткометражки, выпуски новостей и документальные фильмы, перед широкой демонстрацией обязательно просматривало министерство пропаганды. Большинство полнометражных фильмов было далеко не только от жизни, но и вообще от творчества. Лишь малая часть из них служила пропагандистским целям. Аудитория кинотеатров во время войны значительно увеличилась.</a:t>
            </a:r>
            <a:endParaRPr lang="ru-RU" sz="2000" dirty="0">
              <a:latin typeface="Times New Roman" panose="02020603050405020304" pitchFamily="18" charset="0"/>
              <a:cs typeface="Times New Roman" panose="02020603050405020304" pitchFamily="18" charset="0"/>
            </a:endParaRPr>
          </a:p>
        </p:txBody>
      </p:sp>
      <p:pic>
        <p:nvPicPr>
          <p:cNvPr id="4" name="Рисунок 3" descr="200px-Triumph_poster.jpg"/>
          <p:cNvPicPr>
            <a:picLocks noChangeAspect="1"/>
          </p:cNvPicPr>
          <p:nvPr/>
        </p:nvPicPr>
        <p:blipFill>
          <a:blip r:embed="rId1" cstate="print"/>
          <a:stretch>
            <a:fillRect/>
          </a:stretch>
        </p:blipFill>
        <p:spPr>
          <a:xfrm>
            <a:off x="395536" y="269017"/>
            <a:ext cx="1368152" cy="1677090"/>
          </a:xfrm>
          <a:prstGeom prst="rect">
            <a:avLst/>
          </a:prstGeom>
        </p:spPr>
      </p:pic>
      <p:pic>
        <p:nvPicPr>
          <p:cNvPr id="5" name="Рисунок 4" descr="200px-Olympia_1936_1.jpg"/>
          <p:cNvPicPr>
            <a:picLocks noChangeAspect="1"/>
          </p:cNvPicPr>
          <p:nvPr/>
        </p:nvPicPr>
        <p:blipFill>
          <a:blip r:embed="rId2" cstate="print"/>
          <a:stretch>
            <a:fillRect/>
          </a:stretch>
        </p:blipFill>
        <p:spPr>
          <a:xfrm>
            <a:off x="5796136" y="269017"/>
            <a:ext cx="1370611" cy="1677090"/>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324544" y="764704"/>
            <a:ext cx="8229600" cy="942996"/>
          </a:xfrm>
        </p:spPr>
        <p:txBody>
          <a:bodyPr/>
          <a:lstStyle/>
          <a:p>
            <a:pPr algn="ctr"/>
            <a:r>
              <a:rPr lang="ru-RU" dirty="0" smtClean="0">
                <a:latin typeface="Times New Roman" panose="02020603050405020304" pitchFamily="18" charset="0"/>
                <a:cs typeface="Times New Roman" panose="02020603050405020304" pitchFamily="18" charset="0"/>
              </a:rPr>
              <a:t>Вторая мировая война</a:t>
            </a:r>
            <a:endParaRPr lang="ru-RU" dirty="0">
              <a:latin typeface="Times New Roman" panose="02020603050405020304" pitchFamily="18" charset="0"/>
              <a:cs typeface="Times New Roman" panose="02020603050405020304" pitchFamily="18" charset="0"/>
            </a:endParaRPr>
          </a:p>
        </p:txBody>
      </p:sp>
      <p:sp>
        <p:nvSpPr>
          <p:cNvPr id="2" name="Содержимое 1"/>
          <p:cNvSpPr>
            <a:spLocks noGrp="1"/>
          </p:cNvSpPr>
          <p:nvPr>
            <p:ph idx="1"/>
          </p:nvPr>
        </p:nvSpPr>
        <p:spPr>
          <a:xfrm>
            <a:off x="-187938" y="1988840"/>
            <a:ext cx="5688632" cy="5143536"/>
          </a:xfrm>
        </p:spPr>
        <p:txBody>
          <a:bodyPr>
            <a:noAutofit/>
          </a:bodyPr>
          <a:lstStyle/>
          <a:p>
            <a:pPr>
              <a:buNone/>
            </a:pPr>
            <a:r>
              <a:rPr lang="ru-RU" sz="2000" dirty="0" smtClean="0">
                <a:latin typeface="Times New Roman" panose="02020603050405020304" pitchFamily="18" charset="0"/>
                <a:cs typeface="Times New Roman" panose="02020603050405020304" pitchFamily="18" charset="0"/>
              </a:rPr>
              <a:t>    1 сентября 1939 года немецкие войска вторглись в Польшу. Великобритания и Франция объявили войну Германии. В течение 1939—1941 годов Германия разгромила Польшу, Данию, Норвегию, Люксембург, Нидерланды, Бельгию, Францию, Грецию, Югославию. В 1941 году нацисты вторглись на территорию Советского Союза и заняли часть его территории. В Германии росла нехватка рабочей силы. На всех оккупированных территориях велась вербовка вольнонаёмных </a:t>
            </a:r>
            <a:r>
              <a:rPr lang="ru-RU" sz="2000" dirty="0" err="1" smtClean="0">
                <a:latin typeface="Times New Roman" panose="02020603050405020304" pitchFamily="18" charset="0"/>
                <a:cs typeface="Times New Roman" panose="02020603050405020304" pitchFamily="18" charset="0"/>
              </a:rPr>
              <a:t>гастербайтеров</a:t>
            </a:r>
            <a:r>
              <a:rPr lang="ru-RU" sz="2000" dirty="0" smtClean="0">
                <a:latin typeface="Times New Roman" panose="02020603050405020304" pitchFamily="18" charset="0"/>
                <a:cs typeface="Times New Roman" panose="02020603050405020304" pitchFamily="18" charset="0"/>
              </a:rPr>
              <a:t>. На славянских территориях производился также массовый угон в рабство в Германию. Во Франции осуществлялся принудительный набор рабочих, чьё положение в Германии было промежуточным между положением вольнонаёмных и рабов.</a:t>
            </a:r>
            <a:endParaRPr lang="ru-RU" sz="2000" dirty="0">
              <a:latin typeface="Times New Roman" panose="02020603050405020304" pitchFamily="18" charset="0"/>
              <a:cs typeface="Times New Roman" panose="02020603050405020304" pitchFamily="18" charset="0"/>
            </a:endParaRPr>
          </a:p>
        </p:txBody>
      </p:sp>
      <p:pic>
        <p:nvPicPr>
          <p:cNvPr id="4" name="Рисунок 3" descr="b1150000.jpg"/>
          <p:cNvPicPr>
            <a:picLocks noChangeAspect="1"/>
          </p:cNvPicPr>
          <p:nvPr/>
        </p:nvPicPr>
        <p:blipFill>
          <a:blip r:embed="rId1" cstate="print"/>
          <a:stretch>
            <a:fillRect/>
          </a:stretch>
        </p:blipFill>
        <p:spPr>
          <a:xfrm>
            <a:off x="5868144" y="2132856"/>
            <a:ext cx="2909722" cy="4392488"/>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291008" y="1916832"/>
            <a:ext cx="7383288" cy="5667396"/>
          </a:xfrm>
        </p:spPr>
        <p:txBody>
          <a:bodyPr>
            <a:noAutofit/>
          </a:bodyPr>
          <a:lstStyle/>
          <a:p>
            <a:pPr>
              <a:buNone/>
            </a:pPr>
            <a:r>
              <a:rPr lang="ru-RU" sz="2000" dirty="0" smtClean="0">
                <a:latin typeface="Times New Roman" panose="02020603050405020304" pitchFamily="18" charset="0"/>
                <a:cs typeface="Times New Roman" panose="02020603050405020304" pitchFamily="18" charset="0"/>
              </a:rPr>
              <a:t>    На территории Германии и некоторых оккупированных территориях росло число концентрационных лагерей, лагерей смерти и лагерей военнопленных. В последних положение советских, польских, югославских и французских военнопленных мало отличалось от положения заключённых концлагерей. Положение британцев, как правило, было лучше. Эскалация конфликта вызвала рост партизанского движения в Польше, Белоруссии и Сербии. Постепенно партизанская война развернулась также на других занятых территориях СССР и славянских стран, а также в Греции и Франции. В Дании, Норвегии, Нидерландах, Бельгии, Люксембурге, Латвии, Литве, Эстонии </a:t>
            </a:r>
            <a:r>
              <a:rPr lang="ru-RU" sz="2000" dirty="0" err="1" smtClean="0">
                <a:latin typeface="Times New Roman" panose="02020603050405020304" pitchFamily="18" charset="0"/>
                <a:cs typeface="Times New Roman" panose="02020603050405020304" pitchFamily="18" charset="0"/>
              </a:rPr>
              <a:t>антинацистких</a:t>
            </a:r>
            <a:r>
              <a:rPr lang="ru-RU" sz="2000" dirty="0" smtClean="0">
                <a:latin typeface="Times New Roman" panose="02020603050405020304" pitchFamily="18" charset="0"/>
                <a:cs typeface="Times New Roman" panose="02020603050405020304" pitchFamily="18" charset="0"/>
              </a:rPr>
              <a:t> выступлений было меньше и оккупационный режим был мягче. Отдельные подпольные организации действовали также в Германии и Австрии.</a:t>
            </a:r>
            <a:endParaRPr lang="ru-RU" sz="2000" dirty="0" smtClean="0">
              <a:latin typeface="Times New Roman" panose="02020603050405020304" pitchFamily="18" charset="0"/>
              <a:cs typeface="Times New Roman" panose="02020603050405020304" pitchFamily="18" charset="0"/>
            </a:endParaRPr>
          </a:p>
          <a:p>
            <a:pPr>
              <a:buNone/>
            </a:pPr>
            <a:r>
              <a:rPr lang="ru-RU" sz="2000" dirty="0" smtClean="0">
                <a:latin typeface="Times New Roman" panose="02020603050405020304" pitchFamily="18" charset="0"/>
                <a:cs typeface="Times New Roman" panose="02020603050405020304" pitchFamily="18" charset="0"/>
              </a:rPr>
              <a:t>    20 июля 1944 года военными была произведена неудачная попытка антинацистского переворота с покушением на Гитлера.</a:t>
            </a:r>
            <a:endParaRPr lang="ru-RU" sz="2000" dirty="0">
              <a:latin typeface="Times New Roman" panose="02020603050405020304" pitchFamily="18" charset="0"/>
              <a:cs typeface="Times New Roman" panose="02020603050405020304" pitchFamily="18" charset="0"/>
            </a:endParaRPr>
          </a:p>
        </p:txBody>
      </p:sp>
      <p:pic>
        <p:nvPicPr>
          <p:cNvPr id="4" name="Рисунок 3" descr="b1370000.jpg"/>
          <p:cNvPicPr>
            <a:picLocks noChangeAspect="1"/>
          </p:cNvPicPr>
          <p:nvPr/>
        </p:nvPicPr>
        <p:blipFill>
          <a:blip r:embed="rId1" cstate="print"/>
          <a:stretch>
            <a:fillRect/>
          </a:stretch>
        </p:blipFill>
        <p:spPr>
          <a:xfrm>
            <a:off x="7092280" y="2492896"/>
            <a:ext cx="1924424" cy="3123008"/>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2"/>
          <p:cNvSpPr>
            <a:spLocks noGrp="1"/>
          </p:cNvSpPr>
          <p:nvPr>
            <p:ph idx="1"/>
          </p:nvPr>
        </p:nvSpPr>
        <p:spPr>
          <a:xfrm>
            <a:off x="-180528" y="2060848"/>
            <a:ext cx="5904656" cy="4392488"/>
          </a:xfrm>
        </p:spPr>
        <p:txBody>
          <a:bodyPr>
            <a:normAutofit/>
          </a:bodyPr>
          <a:lstStyle/>
          <a:p>
            <a:r>
              <a:rPr lang="ru-RU" sz="2000" dirty="0" smtClean="0">
                <a:latin typeface="Times New Roman" panose="02020603050405020304" pitchFamily="18" charset="0"/>
                <a:cs typeface="Times New Roman" panose="02020603050405020304" pitchFamily="18" charset="0"/>
              </a:rPr>
              <a:t>В 1944 году нехватка продуктов питания стала ощущаться и немцами. Авиация стран антигитлеровской коалиции бомбила города. Почти полностью были разрушены Гамбург и Дрезден. Из-за больших потерь личного состава в октябре 1944 года был создан </a:t>
            </a:r>
            <a:r>
              <a:rPr lang="ru-RU" sz="2000" dirty="0" err="1" smtClean="0">
                <a:latin typeface="Times New Roman" panose="02020603050405020304" pitchFamily="18" charset="0"/>
                <a:cs typeface="Times New Roman" panose="02020603050405020304" pitchFamily="18" charset="0"/>
              </a:rPr>
              <a:t>фольксштурм</a:t>
            </a:r>
            <a:r>
              <a:rPr lang="ru-RU" sz="2000" dirty="0" smtClean="0">
                <a:latin typeface="Times New Roman" panose="02020603050405020304" pitchFamily="18" charset="0"/>
                <a:cs typeface="Times New Roman" panose="02020603050405020304" pitchFamily="18" charset="0"/>
              </a:rPr>
              <a:t>, в который мобилизовали местных жителей, в том числе стариков и юношей. Были подготовлены отряды </a:t>
            </a:r>
            <a:r>
              <a:rPr lang="ru-RU" sz="2000" dirty="0" err="1" smtClean="0">
                <a:latin typeface="Times New Roman" panose="02020603050405020304" pitchFamily="18" charset="0"/>
                <a:cs typeface="Times New Roman" panose="02020603050405020304" pitchFamily="18" charset="0"/>
              </a:rPr>
              <a:t>вервольфа</a:t>
            </a:r>
            <a:r>
              <a:rPr lang="ru-RU" sz="2000" dirty="0" smtClean="0">
                <a:latin typeface="Times New Roman" panose="02020603050405020304" pitchFamily="18" charset="0"/>
                <a:cs typeface="Times New Roman" panose="02020603050405020304" pitchFamily="18" charset="0"/>
              </a:rPr>
              <a:t> для будущей партизанско-диверсионной деятельности</a:t>
            </a:r>
            <a:r>
              <a:rPr lang="ru-RU" sz="2000" dirty="0" smtClean="0">
                <a:latin typeface="Times New Roman" panose="02020603050405020304" pitchFamily="18" charset="0"/>
                <a:cs typeface="Times New Roman" panose="02020603050405020304" pitchFamily="18" charset="0"/>
              </a:rPr>
              <a:t>.</a:t>
            </a:r>
            <a:endParaRPr lang="ru-RU" sz="2000" dirty="0" smtClean="0">
              <a:latin typeface="Times New Roman" panose="02020603050405020304" pitchFamily="18" charset="0"/>
              <a:cs typeface="Times New Roman" panose="02020603050405020304" pitchFamily="18" charset="0"/>
            </a:endParaRPr>
          </a:p>
          <a:p>
            <a:r>
              <a:rPr lang="ru-RU" sz="2000" dirty="0" smtClean="0">
                <a:latin typeface="Times New Roman" panose="02020603050405020304" pitchFamily="18" charset="0"/>
                <a:cs typeface="Times New Roman" panose="02020603050405020304" pitchFamily="18" charset="0"/>
              </a:rPr>
              <a:t>8 мая 1945 года был подписан акт о безоговорочной капитуляции Германии. Вскоре, 23 мая во </a:t>
            </a:r>
            <a:r>
              <a:rPr lang="ru-RU" sz="2000" dirty="0" err="1" smtClean="0">
                <a:latin typeface="Times New Roman" panose="02020603050405020304" pitchFamily="18" charset="0"/>
                <a:cs typeface="Times New Roman" panose="02020603050405020304" pitchFamily="18" charset="0"/>
              </a:rPr>
              <a:t>Фленсбурге</a:t>
            </a:r>
            <a:r>
              <a:rPr lang="ru-RU" sz="2000" dirty="0" smtClean="0">
                <a:latin typeface="Times New Roman" panose="02020603050405020304" pitchFamily="18" charset="0"/>
                <a:cs typeface="Times New Roman" panose="02020603050405020304" pitchFamily="18" charset="0"/>
              </a:rPr>
              <a:t>, американцами было арестовано правительство Третьего рейха.</a:t>
            </a:r>
            <a:endParaRPr lang="ru-RU" sz="2000" dirty="0">
              <a:latin typeface="Times New Roman" panose="02020603050405020304" pitchFamily="18" charset="0"/>
              <a:cs typeface="Times New Roman" panose="02020603050405020304" pitchFamily="18" charset="0"/>
            </a:endParaRPr>
          </a:p>
        </p:txBody>
      </p:sp>
      <p:pic>
        <p:nvPicPr>
          <p:cNvPr id="5" name="Рисунок 4" descr="b2900000.jpg"/>
          <p:cNvPicPr>
            <a:picLocks noChangeAspect="1"/>
          </p:cNvPicPr>
          <p:nvPr/>
        </p:nvPicPr>
        <p:blipFill>
          <a:blip r:embed="rId1" cstate="print"/>
          <a:stretch>
            <a:fillRect/>
          </a:stretch>
        </p:blipFill>
        <p:spPr>
          <a:xfrm>
            <a:off x="5868144" y="2060848"/>
            <a:ext cx="2832172" cy="4392488"/>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324544" y="694269"/>
            <a:ext cx="8229600" cy="1098768"/>
          </a:xfrm>
        </p:spPr>
        <p:txBody>
          <a:bodyPr/>
          <a:lstStyle/>
          <a:p>
            <a:pPr algn="ctr"/>
            <a:r>
              <a:rPr lang="ru-RU" dirty="0" smtClean="0">
                <a:latin typeface="Times New Roman" panose="02020603050405020304" pitchFamily="18" charset="0"/>
                <a:cs typeface="Times New Roman" panose="02020603050405020304" pitchFamily="18" charset="0"/>
              </a:rPr>
              <a:t>Крах </a:t>
            </a:r>
            <a:r>
              <a:rPr dirty="0" smtClean="0">
                <a:latin typeface="Times New Roman" panose="02020603050405020304" pitchFamily="18" charset="0"/>
                <a:cs typeface="Times New Roman" panose="02020603050405020304" pitchFamily="18" charset="0"/>
              </a:rPr>
              <a:t>III </a:t>
            </a:r>
            <a:r>
              <a:rPr lang="ru-RU" dirty="0" smtClean="0">
                <a:latin typeface="Times New Roman" panose="02020603050405020304" pitchFamily="18" charset="0"/>
                <a:cs typeface="Times New Roman" panose="02020603050405020304" pitchFamily="18" charset="0"/>
              </a:rPr>
              <a:t>Рейха</a:t>
            </a:r>
            <a:endParaRPr lang="ru-RU" dirty="0">
              <a:latin typeface="Times New Roman" panose="02020603050405020304" pitchFamily="18" charset="0"/>
              <a:cs typeface="Times New Roman" panose="02020603050405020304" pitchFamily="18" charset="0"/>
            </a:endParaRPr>
          </a:p>
        </p:txBody>
      </p:sp>
      <p:sp>
        <p:nvSpPr>
          <p:cNvPr id="2" name="Содержимое 1"/>
          <p:cNvSpPr>
            <a:spLocks noGrp="1"/>
          </p:cNvSpPr>
          <p:nvPr>
            <p:ph idx="1"/>
          </p:nvPr>
        </p:nvSpPr>
        <p:spPr>
          <a:xfrm>
            <a:off x="13549" y="1772816"/>
            <a:ext cx="6142627" cy="5021750"/>
          </a:xfrm>
        </p:spPr>
        <p:txBody>
          <a:bodyPr>
            <a:noAutofit/>
          </a:bodyPr>
          <a:lstStyle/>
          <a:p>
            <a:pPr>
              <a:buNone/>
            </a:pPr>
            <a:endParaRPr lang="ru-RU" sz="2000" dirty="0" smtClean="0">
              <a:latin typeface="Times New Roman" panose="02020603050405020304" pitchFamily="18" charset="0"/>
              <a:cs typeface="Times New Roman" panose="02020603050405020304" pitchFamily="18" charset="0"/>
            </a:endParaRPr>
          </a:p>
          <a:p>
            <a:pPr>
              <a:buNone/>
            </a:pPr>
            <a:r>
              <a:rPr lang="ru-RU" sz="2000" dirty="0" err="1" smtClean="0">
                <a:latin typeface="Times New Roman" panose="02020603050405020304" pitchFamily="18" charset="0"/>
                <a:cs typeface="Times New Roman" panose="02020603050405020304" pitchFamily="18" charset="0"/>
              </a:rPr>
              <a:t>Ню́рнбергский</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проце́сс</a:t>
            </a:r>
            <a:r>
              <a:rPr lang="ru-RU" sz="2000" dirty="0" smtClean="0">
                <a:latin typeface="Times New Roman" panose="02020603050405020304" pitchFamily="18" charset="0"/>
                <a:cs typeface="Times New Roman" panose="02020603050405020304" pitchFamily="18" charset="0"/>
              </a:rPr>
              <a:t>, международный судебный процесс над главными нацистскими преступниками. Проходил с 20 ноября 1945 по 1 октября 1946 года в Международном военном трибунале в Нюрнберге (Германия). Нюрнбергский процесс показал опасность фашизма для всего человечества, разоблачив планы уничтожения целых государств и народов. </a:t>
            </a:r>
            <a:endParaRPr lang="ru-RU" sz="2000" dirty="0" smtClean="0">
              <a:latin typeface="Times New Roman" panose="02020603050405020304" pitchFamily="18" charset="0"/>
              <a:cs typeface="Times New Roman" panose="02020603050405020304" pitchFamily="18" charset="0"/>
            </a:endParaRPr>
          </a:p>
          <a:p>
            <a:pPr>
              <a:buNone/>
            </a:pPr>
            <a:r>
              <a:rPr lang="ru-RU" sz="2000" dirty="0" smtClean="0">
                <a:latin typeface="Times New Roman" panose="02020603050405020304" pitchFamily="18" charset="0"/>
                <a:cs typeface="Times New Roman" panose="02020603050405020304" pitchFamily="18" charset="0"/>
              </a:rPr>
              <a:t>Международный военный трибунал приговорил: </a:t>
            </a:r>
            <a:endParaRPr lang="ru-RU" sz="2000" dirty="0" smtClean="0">
              <a:latin typeface="Times New Roman" panose="02020603050405020304" pitchFamily="18" charset="0"/>
              <a:cs typeface="Times New Roman" panose="02020603050405020304" pitchFamily="18" charset="0"/>
            </a:endParaRPr>
          </a:p>
          <a:p>
            <a:pPr>
              <a:buNone/>
            </a:pPr>
            <a:r>
              <a:rPr lang="ru-RU" sz="2000" dirty="0" smtClean="0">
                <a:latin typeface="Times New Roman" panose="02020603050405020304" pitchFamily="18" charset="0"/>
                <a:cs typeface="Times New Roman" panose="02020603050405020304" pitchFamily="18" charset="0"/>
              </a:rPr>
              <a:t>К смертной казни через повешение: Геринга, Риббентропа, </a:t>
            </a:r>
            <a:r>
              <a:rPr lang="ru-RU" sz="2000" dirty="0" err="1" smtClean="0">
                <a:latin typeface="Times New Roman" panose="02020603050405020304" pitchFamily="18" charset="0"/>
                <a:cs typeface="Times New Roman" panose="02020603050405020304" pitchFamily="18" charset="0"/>
              </a:rPr>
              <a:t>Кейтеля</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Кальтенбруннера</a:t>
            </a:r>
            <a:r>
              <a:rPr lang="ru-RU" sz="2000" dirty="0" smtClean="0">
                <a:latin typeface="Times New Roman" panose="02020603050405020304" pitchFamily="18" charset="0"/>
                <a:cs typeface="Times New Roman" panose="02020603050405020304" pitchFamily="18" charset="0"/>
              </a:rPr>
              <a:t>, Розенберга, Франка, </a:t>
            </a:r>
            <a:r>
              <a:rPr lang="ru-RU" sz="2000" dirty="0" err="1" smtClean="0">
                <a:latin typeface="Times New Roman" panose="02020603050405020304" pitchFamily="18" charset="0"/>
                <a:cs typeface="Times New Roman" panose="02020603050405020304" pitchFamily="18" charset="0"/>
              </a:rPr>
              <a:t>Фрика</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Штрейхера</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Заукеля</a:t>
            </a:r>
            <a:r>
              <a:rPr lang="ru-RU" sz="2000" dirty="0" smtClean="0">
                <a:latin typeface="Times New Roman" panose="02020603050405020304" pitchFamily="18" charset="0"/>
                <a:cs typeface="Times New Roman" panose="02020603050405020304" pitchFamily="18" charset="0"/>
              </a:rPr>
              <a:t>, Йодля (полностью оправдан при пересмотре дела мюнхенским судом в 1953 году), </a:t>
            </a:r>
            <a:r>
              <a:rPr lang="ru-RU" sz="2000" dirty="0" err="1" smtClean="0">
                <a:latin typeface="Times New Roman" panose="02020603050405020304" pitchFamily="18" charset="0"/>
                <a:cs typeface="Times New Roman" panose="02020603050405020304" pitchFamily="18" charset="0"/>
              </a:rPr>
              <a:t>Зейсс-Инкварта</a:t>
            </a:r>
            <a:r>
              <a:rPr lang="ru-RU" sz="2000" dirty="0" smtClean="0">
                <a:latin typeface="Times New Roman" panose="02020603050405020304" pitchFamily="18" charset="0"/>
                <a:cs typeface="Times New Roman" panose="02020603050405020304" pitchFamily="18" charset="0"/>
              </a:rPr>
              <a:t>, Бормана (заочно) </a:t>
            </a:r>
            <a:endParaRPr lang="ru-RU" sz="2000" dirty="0" smtClean="0">
              <a:latin typeface="Times New Roman" panose="02020603050405020304" pitchFamily="18" charset="0"/>
              <a:cs typeface="Times New Roman" panose="02020603050405020304" pitchFamily="18" charset="0"/>
            </a:endParaRPr>
          </a:p>
        </p:txBody>
      </p:sp>
      <p:pic>
        <p:nvPicPr>
          <p:cNvPr id="2050" name="Picture 2" descr="ÐÐ¾ÑÐ¾Ð¶ÐµÐµ Ð¸Ð·Ð¾Ð±ÑÐ°Ð¶ÐµÐ½Ð¸Ðµ"/>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156176" y="2398396"/>
            <a:ext cx="2831239" cy="379081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 y="1988840"/>
            <a:ext cx="6084168" cy="3599316"/>
          </a:xfrm>
        </p:spPr>
        <p:txBody>
          <a:bodyPr>
            <a:noAutofit/>
          </a:bodyPr>
          <a:lstStyle/>
          <a:p>
            <a:pPr>
              <a:buNone/>
            </a:pPr>
            <a:r>
              <a:rPr lang="ru-RU" sz="2000" dirty="0">
                <a:latin typeface="Times New Roman" panose="02020603050405020304" pitchFamily="18" charset="0"/>
                <a:cs typeface="Times New Roman" panose="02020603050405020304" pitchFamily="18" charset="0"/>
              </a:rPr>
              <a:t>К пожизненному заключению: Гесса, </a:t>
            </a:r>
            <a:r>
              <a:rPr lang="ru-RU" sz="2000" dirty="0" err="1">
                <a:latin typeface="Times New Roman" panose="02020603050405020304" pitchFamily="18" charset="0"/>
                <a:cs typeface="Times New Roman" panose="02020603050405020304" pitchFamily="18" charset="0"/>
              </a:rPr>
              <a:t>Функа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Редера</a:t>
            </a:r>
            <a:r>
              <a:rPr lang="ru-RU" sz="2000" dirty="0">
                <a:latin typeface="Times New Roman" panose="02020603050405020304" pitchFamily="18" charset="0"/>
                <a:cs typeface="Times New Roman" panose="02020603050405020304" pitchFamily="18" charset="0"/>
              </a:rPr>
              <a:t> </a:t>
            </a:r>
            <a:endParaRPr lang="ru-RU" sz="2000" dirty="0">
              <a:latin typeface="Times New Roman" panose="02020603050405020304" pitchFamily="18" charset="0"/>
              <a:cs typeface="Times New Roman" panose="02020603050405020304" pitchFamily="18" charset="0"/>
            </a:endParaRPr>
          </a:p>
          <a:p>
            <a:pPr>
              <a:buNone/>
            </a:pPr>
            <a:r>
              <a:rPr lang="ru-RU" sz="2000" dirty="0">
                <a:latin typeface="Times New Roman" panose="02020603050405020304" pitchFamily="18" charset="0"/>
                <a:cs typeface="Times New Roman" panose="02020603050405020304" pitchFamily="18" charset="0"/>
              </a:rPr>
              <a:t>К 20 годам тюремного заключения: </a:t>
            </a:r>
            <a:r>
              <a:rPr lang="ru-RU" sz="2000" dirty="0" err="1">
                <a:latin typeface="Times New Roman" panose="02020603050405020304" pitchFamily="18" charset="0"/>
                <a:cs typeface="Times New Roman" panose="02020603050405020304" pitchFamily="18" charset="0"/>
              </a:rPr>
              <a:t>Шираха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Шпеера</a:t>
            </a:r>
            <a:r>
              <a:rPr lang="ru-RU" sz="2000" dirty="0">
                <a:latin typeface="Times New Roman" panose="02020603050405020304" pitchFamily="18" charset="0"/>
                <a:cs typeface="Times New Roman" panose="02020603050405020304" pitchFamily="18" charset="0"/>
              </a:rPr>
              <a:t> </a:t>
            </a:r>
            <a:endParaRPr lang="ru-RU" sz="2000" dirty="0">
              <a:latin typeface="Times New Roman" panose="02020603050405020304" pitchFamily="18" charset="0"/>
              <a:cs typeface="Times New Roman" panose="02020603050405020304" pitchFamily="18" charset="0"/>
            </a:endParaRPr>
          </a:p>
          <a:p>
            <a:pPr>
              <a:buNone/>
            </a:pPr>
            <a:r>
              <a:rPr lang="ru-RU" sz="2000" dirty="0">
                <a:latin typeface="Times New Roman" panose="02020603050405020304" pitchFamily="18" charset="0"/>
                <a:cs typeface="Times New Roman" panose="02020603050405020304" pitchFamily="18" charset="0"/>
              </a:rPr>
              <a:t>К 15 годам тюремного заключения: </a:t>
            </a:r>
            <a:r>
              <a:rPr lang="ru-RU" sz="2000" dirty="0" err="1">
                <a:latin typeface="Times New Roman" panose="02020603050405020304" pitchFamily="18" charset="0"/>
                <a:cs typeface="Times New Roman" panose="02020603050405020304" pitchFamily="18" charset="0"/>
              </a:rPr>
              <a:t>Нейрата</a:t>
            </a:r>
            <a:r>
              <a:rPr lang="ru-RU" sz="2000" dirty="0">
                <a:latin typeface="Times New Roman" panose="02020603050405020304" pitchFamily="18" charset="0"/>
                <a:cs typeface="Times New Roman" panose="02020603050405020304" pitchFamily="18" charset="0"/>
              </a:rPr>
              <a:t> </a:t>
            </a:r>
            <a:endParaRPr lang="ru-RU" sz="2000" dirty="0">
              <a:latin typeface="Times New Roman" panose="02020603050405020304" pitchFamily="18" charset="0"/>
              <a:cs typeface="Times New Roman" panose="02020603050405020304" pitchFamily="18" charset="0"/>
            </a:endParaRPr>
          </a:p>
          <a:p>
            <a:pPr>
              <a:buNone/>
            </a:pPr>
            <a:r>
              <a:rPr lang="ru-RU" sz="2000" dirty="0">
                <a:latin typeface="Times New Roman" panose="02020603050405020304" pitchFamily="18" charset="0"/>
                <a:cs typeface="Times New Roman" panose="02020603050405020304" pitchFamily="18" charset="0"/>
              </a:rPr>
              <a:t>К 10 годам тюремного заключения: </a:t>
            </a:r>
            <a:r>
              <a:rPr lang="ru-RU" sz="2000" dirty="0" err="1">
                <a:latin typeface="Times New Roman" panose="02020603050405020304" pitchFamily="18" charset="0"/>
                <a:cs typeface="Times New Roman" panose="02020603050405020304" pitchFamily="18" charset="0"/>
              </a:rPr>
              <a:t>Деница</a:t>
            </a:r>
            <a:r>
              <a:rPr lang="ru-RU" sz="2000" dirty="0">
                <a:latin typeface="Times New Roman" panose="02020603050405020304" pitchFamily="18" charset="0"/>
                <a:cs typeface="Times New Roman" panose="02020603050405020304" pitchFamily="18" charset="0"/>
              </a:rPr>
              <a:t> </a:t>
            </a:r>
            <a:endParaRPr lang="ru-RU" sz="2000" dirty="0">
              <a:latin typeface="Times New Roman" panose="02020603050405020304" pitchFamily="18" charset="0"/>
              <a:cs typeface="Times New Roman" panose="02020603050405020304" pitchFamily="18" charset="0"/>
            </a:endParaRPr>
          </a:p>
          <a:p>
            <a:pPr>
              <a:buNone/>
            </a:pPr>
            <a:r>
              <a:rPr lang="ru-RU" sz="2000" dirty="0">
                <a:latin typeface="Times New Roman" panose="02020603050405020304" pitchFamily="18" charset="0"/>
                <a:cs typeface="Times New Roman" panose="02020603050405020304" pitchFamily="18" charset="0"/>
              </a:rPr>
              <a:t>Оправданы: </a:t>
            </a:r>
            <a:r>
              <a:rPr lang="ru-RU" sz="2000" dirty="0" err="1">
                <a:latin typeface="Times New Roman" panose="02020603050405020304" pitchFamily="18" charset="0"/>
                <a:cs typeface="Times New Roman" panose="02020603050405020304" pitchFamily="18" charset="0"/>
              </a:rPr>
              <a:t>Фриче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Папен</a:t>
            </a:r>
            <a:r>
              <a:rPr lang="ru-RU" sz="2000" dirty="0">
                <a:latin typeface="Times New Roman" panose="02020603050405020304" pitchFamily="18" charset="0"/>
                <a:cs typeface="Times New Roman" panose="02020603050405020304" pitchFamily="18" charset="0"/>
              </a:rPr>
              <a:t>, Шахт </a:t>
            </a:r>
            <a:endParaRPr lang="ru-RU" sz="2000" dirty="0">
              <a:latin typeface="Times New Roman" panose="02020603050405020304" pitchFamily="18" charset="0"/>
              <a:cs typeface="Times New Roman" panose="02020603050405020304" pitchFamily="18" charset="0"/>
            </a:endParaRPr>
          </a:p>
          <a:p>
            <a:pPr>
              <a:buNone/>
            </a:pPr>
            <a:r>
              <a:rPr lang="ru-RU" sz="2000" dirty="0">
                <a:latin typeface="Times New Roman" panose="02020603050405020304" pitchFamily="18" charset="0"/>
                <a:cs typeface="Times New Roman" panose="02020603050405020304" pitchFamily="18" charset="0"/>
              </a:rPr>
              <a:t>Переданный суду Лей незадолго до начала процесса повесился в тюрьме, </a:t>
            </a:r>
            <a:r>
              <a:rPr lang="ru-RU" sz="2000" dirty="0" err="1">
                <a:latin typeface="Times New Roman" panose="02020603050405020304" pitchFamily="18" charset="0"/>
                <a:cs typeface="Times New Roman" panose="02020603050405020304" pitchFamily="18" charset="0"/>
              </a:rPr>
              <a:t>Крупп</a:t>
            </a:r>
            <a:r>
              <a:rPr lang="ru-RU" sz="2000" dirty="0">
                <a:latin typeface="Times New Roman" panose="02020603050405020304" pitchFamily="18" charset="0"/>
                <a:cs typeface="Times New Roman" panose="02020603050405020304" pitchFamily="18" charset="0"/>
              </a:rPr>
              <a:t> был признан неизлечимо больным, и дело по нему было прекращено. </a:t>
            </a:r>
            <a:endParaRPr lang="ru-RU" sz="2000" dirty="0">
              <a:latin typeface="Times New Roman" panose="02020603050405020304" pitchFamily="18" charset="0"/>
              <a:cs typeface="Times New Roman" panose="02020603050405020304" pitchFamily="18" charset="0"/>
            </a:endParaRPr>
          </a:p>
          <a:p>
            <a:pPr>
              <a:buNone/>
            </a:pPr>
            <a:r>
              <a:rPr lang="ru-RU" sz="2000" dirty="0">
                <a:latin typeface="Times New Roman" panose="02020603050405020304" pitchFamily="18" charset="0"/>
                <a:cs typeface="Times New Roman" panose="02020603050405020304" pitchFamily="18" charset="0"/>
              </a:rPr>
              <a:t>Трибунал признал преступными организации СС, СД, СА, Гестапо и руководящий состав нацистской партии. Решение о признании преступными Верховного командования и Генштаба вынесено не было, что вызвало несогласие члена трибунала от СССР. </a:t>
            </a:r>
            <a:endParaRPr lang="ru-RU" sz="2000" dirty="0">
              <a:latin typeface="Times New Roman" panose="02020603050405020304" pitchFamily="18" charset="0"/>
              <a:cs typeface="Times New Roman" panose="02020603050405020304" pitchFamily="18" charset="0"/>
            </a:endParaRPr>
          </a:p>
          <a:p>
            <a:endParaRPr lang="ru-RU" sz="2000" dirty="0"/>
          </a:p>
        </p:txBody>
      </p:sp>
      <p:pic>
        <p:nvPicPr>
          <p:cNvPr id="3074" name="Picture 2" descr="ÐÐ¾ÑÐ¾Ð¶ÐµÐµ Ð¸Ð·Ð¾Ð±ÑÐ°Ð¶ÐµÐ½Ð¸Ðµ"/>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228184" y="2348880"/>
            <a:ext cx="2691077" cy="378096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9513" y="2492896"/>
            <a:ext cx="4968552" cy="4032448"/>
          </a:xfrm>
        </p:spPr>
        <p:txBody>
          <a:bodyPr>
            <a:normAutofit/>
          </a:bodyPr>
          <a:lstStyle/>
          <a:p>
            <a:pPr>
              <a:buNone/>
            </a:pPr>
            <a:r>
              <a:rPr lang="ru-RU" sz="2000" dirty="0">
                <a:latin typeface="Times New Roman" panose="02020603050405020304" pitchFamily="18" charset="0"/>
                <a:cs typeface="Times New Roman" panose="02020603050405020304" pitchFamily="18" charset="0"/>
              </a:rPr>
              <a:t>Смертные казни были приведены в исполнение в ночь на 16 октября 1946 года в здании Нюрнбергской тюрьмы. Геринг отравился в тюрьме незадолго до казни. Еще до начала судебных слушаний, после ознакомления с обвинительным заключением, 25 ноября 1945 года в камере кончает жизнь самоубийством Роберт Лей. </a:t>
            </a:r>
            <a:endParaRPr lang="ru-RU" sz="2000" dirty="0">
              <a:latin typeface="Times New Roman" panose="02020603050405020304" pitchFamily="18" charset="0"/>
              <a:cs typeface="Times New Roman" panose="02020603050405020304" pitchFamily="18" charset="0"/>
            </a:endParaRPr>
          </a:p>
          <a:p>
            <a:pPr>
              <a:buNone/>
            </a:pPr>
            <a:r>
              <a:rPr lang="ru-RU" sz="2000" dirty="0">
                <a:latin typeface="Times New Roman" panose="02020603050405020304" pitchFamily="18" charset="0"/>
                <a:cs typeface="Times New Roman" panose="02020603050405020304" pitchFamily="18" charset="0"/>
              </a:rPr>
              <a:t>Суды над военными преступниками меньшей величины продолжались вплоть до 50-х годов XX века.</a:t>
            </a:r>
            <a:endParaRPr lang="ru-RU" sz="2000" dirty="0">
              <a:latin typeface="Times New Roman" panose="02020603050405020304" pitchFamily="18" charset="0"/>
              <a:cs typeface="Times New Roman" panose="02020603050405020304" pitchFamily="18" charset="0"/>
            </a:endParaRPr>
          </a:p>
          <a:p>
            <a:endParaRPr lang="ru-RU" sz="2000" dirty="0"/>
          </a:p>
        </p:txBody>
      </p:sp>
      <p:pic>
        <p:nvPicPr>
          <p:cNvPr id="4098" name="Picture 2" descr="ÐÐ¾ÑÐ¾Ð¶ÐµÐµ Ð¸Ð·Ð¾Ð±ÑÐ°Ð¶ÐµÐ½Ð¸Ðµ"/>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292080" y="2420888"/>
            <a:ext cx="3673192" cy="367240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764704"/>
            <a:ext cx="6896534" cy="1080938"/>
          </a:xfrm>
        </p:spPr>
        <p:txBody>
          <a:bodyPr>
            <a:normAutofit/>
          </a:bodyPr>
          <a:lstStyle/>
          <a:p>
            <a:pPr algn="ctr"/>
            <a:r>
              <a:rPr lang="ru-RU" sz="4800" dirty="0" smtClean="0">
                <a:latin typeface="Times New Roman" panose="02020603050405020304" pitchFamily="18" charset="0"/>
                <a:cs typeface="Times New Roman" panose="02020603050405020304" pitchFamily="18" charset="0"/>
              </a:rPr>
              <a:t>Спасибо за внимание!</a:t>
            </a:r>
            <a:endParaRPr lang="ru-RU" sz="4800" dirty="0">
              <a:latin typeface="Times New Roman" panose="02020603050405020304" pitchFamily="18" charset="0"/>
              <a:cs typeface="Times New Roman" panose="02020603050405020304" pitchFamily="18" charset="0"/>
            </a:endParaRPr>
          </a:p>
        </p:txBody>
      </p:sp>
      <p:pic>
        <p:nvPicPr>
          <p:cNvPr id="5122" name="Picture 2" descr="ÐÐ¾ÑÐ¾Ð¶ÐµÐµ Ð¸Ð·Ð¾Ð±ÑÐ°Ð¶ÐµÐ½Ð¸Ðµ"/>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243398" y="2564904"/>
            <a:ext cx="5976664" cy="373541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theme/theme1.xml><?xml version="1.0" encoding="utf-8"?>
<a:theme xmlns:a="http://schemas.openxmlformats.org/drawingml/2006/main" name="Берлин">
  <a:themeElements>
    <a:clrScheme name="Берлин">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Берлин">
      <a:majorFont>
        <a:latin typeface="Trebuchet MS"/>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Берлин">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TM04033917[[fn=Берлин]]</Template>
  <TotalTime>0</TotalTime>
  <Words>12017</Words>
  <Application>WPS Presentation</Application>
  <PresentationFormat>Экран (4:3)</PresentationFormat>
  <Paragraphs>92</Paragraphs>
  <Slides>19</Slides>
  <Notes>1</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19</vt:i4>
      </vt:variant>
    </vt:vector>
  </HeadingPairs>
  <TitlesOfParts>
    <vt:vector size="32" baseType="lpstr">
      <vt:lpstr>Arial</vt:lpstr>
      <vt:lpstr>SimSun</vt:lpstr>
      <vt:lpstr>Wingdings</vt:lpstr>
      <vt:lpstr>Nimbus Roman No9 L</vt:lpstr>
      <vt:lpstr>Times New Roman</vt:lpstr>
      <vt:lpstr>Trebuchet MS</vt:lpstr>
      <vt:lpstr>Microsoft YaHei</vt:lpstr>
      <vt:lpstr>Droid Sans Fallback</vt:lpstr>
      <vt:lpstr>Arial Unicode MS</vt:lpstr>
      <vt:lpstr>Calibri</vt:lpstr>
      <vt:lpstr>DejaVu Sans</vt:lpstr>
      <vt:lpstr>OpenSymbol</vt:lpstr>
      <vt:lpstr>Берлин</vt:lpstr>
      <vt:lpstr>III Рейх</vt:lpstr>
      <vt:lpstr>Германская империя</vt:lpstr>
      <vt:lpstr>Исторический очерк</vt:lpstr>
      <vt:lpstr>Адольф Гитлер (1889 – 1945)</vt:lpstr>
      <vt:lpstr>PowerPoint 演示文稿</vt:lpstr>
      <vt:lpstr>Национал-социалистическая немецкая рабочая партия</vt:lpstr>
      <vt:lpstr>Ликвидация федеративного устройства</vt:lpstr>
      <vt:lpstr>Административное деление</vt:lpstr>
      <vt:lpstr>Культура</vt:lpstr>
      <vt:lpstr>Литература</vt:lpstr>
      <vt:lpstr>Архитектура</vt:lpstr>
      <vt:lpstr>Кинематограф</vt:lpstr>
      <vt:lpstr>Вторая мировая война</vt:lpstr>
      <vt:lpstr>PowerPoint 演示文稿</vt:lpstr>
      <vt:lpstr>PowerPoint 演示文稿</vt:lpstr>
      <vt:lpstr>Крах III Рейха</vt:lpstr>
      <vt:lpstr>PowerPoint 演示文稿</vt:lpstr>
      <vt:lpstr>PowerPoint 演示文稿</vt:lpstr>
      <vt:lpstr>Спасибо за внимание!</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www.MRMARKER.ru</dc:creator>
  <cp:lastModifiedBy>Sergei Kobzar</cp:lastModifiedBy>
  <cp:revision>47</cp:revision>
  <dcterms:created xsi:type="dcterms:W3CDTF">2022-04-05T08:02:04Z</dcterms:created>
  <dcterms:modified xsi:type="dcterms:W3CDTF">2022-04-05T08:02:04Z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1033-11.1.0.10920</vt:lpwstr>
  </property>
</Properties>
</file>