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204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40F7CD-8C7A-4992-BD89-DD232C39B2A2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77F82-6651-4CF8-A61E-4795047D59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303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777F82-6651-4CF8-A61E-4795047D59C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673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F5D2E-A24E-4E0B-888F-088F53B07D42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347FD-EA5A-4BD3-893D-76D8E22DF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510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F5D2E-A24E-4E0B-888F-088F53B07D42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347FD-EA5A-4BD3-893D-76D8E22DF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851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F5D2E-A24E-4E0B-888F-088F53B07D42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347FD-EA5A-4BD3-893D-76D8E22DF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463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F5D2E-A24E-4E0B-888F-088F53B07D42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347FD-EA5A-4BD3-893D-76D8E22DF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8559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F5D2E-A24E-4E0B-888F-088F53B07D42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347FD-EA5A-4BD3-893D-76D8E22DF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619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F5D2E-A24E-4E0B-888F-088F53B07D42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347FD-EA5A-4BD3-893D-76D8E22DF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592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F5D2E-A24E-4E0B-888F-088F53B07D42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347FD-EA5A-4BD3-893D-76D8E22DF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696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F5D2E-A24E-4E0B-888F-088F53B07D42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347FD-EA5A-4BD3-893D-76D8E22DF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594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F5D2E-A24E-4E0B-888F-088F53B07D42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347FD-EA5A-4BD3-893D-76D8E22DF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043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F5D2E-A24E-4E0B-888F-088F53B07D42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347FD-EA5A-4BD3-893D-76D8E22DF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804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F5D2E-A24E-4E0B-888F-088F53B07D42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347FD-EA5A-4BD3-893D-76D8E22DF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206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7F5D2E-A24E-4E0B-888F-088F53B07D42}" type="datetimeFigureOut">
              <a:rPr lang="ru-RU" smtClean="0"/>
              <a:t>14.04.2015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D347FD-EA5A-4BD3-893D-76D8E22DFC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712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лондо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9384" y="85184"/>
            <a:ext cx="8900504" cy="66753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384" y="1874520"/>
            <a:ext cx="89005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Sights of London</a:t>
            </a:r>
            <a:endParaRPr lang="ru-RU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639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img_277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London is the capital of Great Britain. </a:t>
            </a:r>
          </a:p>
          <a:p>
            <a:pPr algn="ctr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It is one of the largest cities in the world. </a:t>
            </a:r>
          </a:p>
          <a:p>
            <a:pPr algn="ctr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London is situated on the river Thames.</a:t>
            </a:r>
          </a:p>
          <a:p>
            <a:pPr algn="ctr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city is very old and beautiful. </a:t>
            </a:r>
          </a:p>
          <a:p>
            <a:pPr algn="ctr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It was founded more than two thousand years ago.</a:t>
            </a:r>
            <a:r>
              <a:rPr lang="en-US" dirty="0" smtClean="0">
                <a:latin typeface="MoolBoran" pitchFamily="34" charset="0"/>
                <a:cs typeface="MoolBoran" pitchFamily="34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8892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trafalgar_squa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36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76" y="841248"/>
            <a:ext cx="91436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centre of London is Trafalgar Square.</a:t>
            </a:r>
            <a:br>
              <a:rPr lang="en-GB" alt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alt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 the middle of square stands a monument to Admiral Nelson.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382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bb_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5143062" cy="68580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43062" y="1773936"/>
            <a:ext cx="400093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large clock in one of the towers is Big Ben. </a:t>
            </a:r>
          </a:p>
          <a:p>
            <a:pPr algn="ctr"/>
            <a:r>
              <a:rPr lang="en-US" alt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You can hear the sound of Big Ben every hour in London.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005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DigitalTowerBrid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52716" cy="68580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0"/>
            <a:ext cx="91527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Tower Bridge is the oldest and famous bridge </a:t>
            </a:r>
          </a:p>
          <a:p>
            <a:pPr algn="ctr"/>
            <a:r>
              <a:rPr lang="en-US" alt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across the Thames.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156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img_277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228600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Houses of Parliament</a:t>
            </a:r>
            <a:r>
              <a:rPr lang="ru-RU" alt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is a place where the British Government sits.</a:t>
            </a:r>
            <a:r>
              <a:rPr lang="en-US" alt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0455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030111_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314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420624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ru-RU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Queen of England lives in Buckingham  </a:t>
            </a:r>
            <a:r>
              <a:rPr lang="en-GB" altLang="ru-RU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Palace. </a:t>
            </a:r>
          </a:p>
          <a:p>
            <a:pPr algn="ctr"/>
            <a:r>
              <a:rPr lang="en-GB" altLang="ru-RU" sz="3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It is a wonderful building.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046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жаймс парк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57371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64009" y="5559552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St. James’s Park is the oldest park. </a:t>
            </a:r>
          </a:p>
          <a:p>
            <a:pPr algn="ctr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There are many trees, grass, flowers  and water.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738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kveen1658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4737386" cy="31819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Picture 8" descr="1259827006_angelina_jolie_wa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144" y="0"/>
            <a:ext cx="2308860" cy="3181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9" descr="darwin_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313" y="4088678"/>
            <a:ext cx="3794759" cy="2769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loga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37386" y="0"/>
            <a:ext cx="2129758" cy="3181944"/>
          </a:xfrm>
          <a:prstGeom prst="rect">
            <a:avLst/>
          </a:prstGeom>
        </p:spPr>
      </p:pic>
      <p:pic>
        <p:nvPicPr>
          <p:cNvPr id="6" name="Рисунок 5" descr="snoop-wax-figure-madame-tussauds-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03125" y="4088679"/>
            <a:ext cx="3828555" cy="276932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3165349"/>
            <a:ext cx="9144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ru-RU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Madame </a:t>
            </a:r>
            <a:r>
              <a:rPr lang="en-US" altLang="ru-RU" sz="2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Tussaud’s</a:t>
            </a:r>
            <a:r>
              <a:rPr lang="ru-RU" altLang="ru-RU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is a famous museum of wax figures.</a:t>
            </a:r>
          </a:p>
          <a:p>
            <a:pPr algn="ctr"/>
            <a:r>
              <a:rPr lang="en-US" altLang="ru-RU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They have wax figures of all the famous people in the world.</a:t>
            </a:r>
            <a:endParaRPr lang="ru-RU" altLang="ru-RU" sz="2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8584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lond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954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1801368"/>
            <a:ext cx="914954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ru-RU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Thank for your attention!</a:t>
            </a:r>
            <a:endParaRPr lang="ru-RU" altLang="ru-RU" sz="8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87778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248</TotalTime>
  <Words>170</Words>
  <Application>Microsoft Office PowerPoint</Application>
  <PresentationFormat>Экран (4:3)</PresentationFormat>
  <Paragraphs>20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MoolBoran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Kob Serg</dc:creator>
  <cp:lastModifiedBy>Kob Serg</cp:lastModifiedBy>
  <cp:revision>8</cp:revision>
  <dcterms:created xsi:type="dcterms:W3CDTF">2015-04-13T19:11:11Z</dcterms:created>
  <dcterms:modified xsi:type="dcterms:W3CDTF">2015-04-14T16:50:11Z</dcterms:modified>
</cp:coreProperties>
</file>